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62" r:id="rId5"/>
    <p:sldId id="282" r:id="rId6"/>
    <p:sldId id="258" r:id="rId7"/>
    <p:sldId id="276" r:id="rId8"/>
    <p:sldId id="269" r:id="rId9"/>
    <p:sldId id="283" r:id="rId10"/>
    <p:sldId id="260" r:id="rId11"/>
    <p:sldId id="275" r:id="rId12"/>
    <p:sldId id="272" r:id="rId13"/>
    <p:sldId id="284" r:id="rId14"/>
    <p:sldId id="271" r:id="rId15"/>
    <p:sldId id="264" r:id="rId16"/>
    <p:sldId id="285" r:id="rId17"/>
    <p:sldId id="280" r:id="rId18"/>
    <p:sldId id="279" r:id="rId19"/>
    <p:sldId id="273" r:id="rId20"/>
    <p:sldId id="281" r:id="rId21"/>
    <p:sldId id="274"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Eide Johansen" initials="IEJ" lastIdx="1" clrIdx="0">
    <p:extLst>
      <p:ext uri="{19B8F6BF-5375-455C-9EA6-DF929625EA0E}">
        <p15:presenceInfo xmlns:p15="http://schemas.microsoft.com/office/powerpoint/2012/main" userId="S::Ida.Eide.Johansen@sandefjord.kommune.no::dd901395-ad17-44c5-9024-5a228a518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3C"/>
    <a:srgbClr val="3A6E58"/>
    <a:srgbClr val="45A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06895C-F820-489E-865C-3D91BE77DA92}" v="14" dt="2024-03-06T12:51:59.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7261" autoAdjust="0"/>
  </p:normalViewPr>
  <p:slideViewPr>
    <p:cSldViewPr snapToGrid="0">
      <p:cViewPr varScale="1">
        <p:scale>
          <a:sx n="110" d="100"/>
          <a:sy n="110" d="100"/>
        </p:scale>
        <p:origin x="456"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ja Hvitstein-Strøm" userId="S::kaja.hvitstein-strom@sandefjord.kommune.no::f98403df-a646-4976-90c9-eb6b75d9d5f3" providerId="AD" clId="Web-{03766DBC-9C06-4CDD-9679-C99ABA2F930A}"/>
    <pc:docChg chg="modSld">
      <pc:chgData name="Kaja Hvitstein-Strøm" userId="S::kaja.hvitstein-strom@sandefjord.kommune.no::f98403df-a646-4976-90c9-eb6b75d9d5f3" providerId="AD" clId="Web-{03766DBC-9C06-4CDD-9679-C99ABA2F930A}" dt="2023-11-16T09:15:44.349" v="2" actId="20577"/>
      <pc:docMkLst>
        <pc:docMk/>
      </pc:docMkLst>
      <pc:sldChg chg="modSp">
        <pc:chgData name="Kaja Hvitstein-Strøm" userId="S::kaja.hvitstein-strom@sandefjord.kommune.no::f98403df-a646-4976-90c9-eb6b75d9d5f3" providerId="AD" clId="Web-{03766DBC-9C06-4CDD-9679-C99ABA2F930A}" dt="2023-11-16T09:15:44.349" v="2" actId="20577"/>
        <pc:sldMkLst>
          <pc:docMk/>
          <pc:sldMk cId="1102891144" sldId="274"/>
        </pc:sldMkLst>
        <pc:spChg chg="mod">
          <ac:chgData name="Kaja Hvitstein-Strøm" userId="S::kaja.hvitstein-strom@sandefjord.kommune.no::f98403df-a646-4976-90c9-eb6b75d9d5f3" providerId="AD" clId="Web-{03766DBC-9C06-4CDD-9679-C99ABA2F930A}" dt="2023-11-16T09:15:44.349" v="2" actId="20577"/>
          <ac:spMkLst>
            <pc:docMk/>
            <pc:sldMk cId="1102891144" sldId="274"/>
            <ac:spMk id="2" creationId="{8581F30C-BA0B-433C-BD51-825E27F691A1}"/>
          </ac:spMkLst>
        </pc:spChg>
      </pc:sldChg>
    </pc:docChg>
  </pc:docChgLst>
  <pc:docChgLst>
    <pc:chgData name="Kaja Hvitstein-Strøm" userId="S::kaja.hvitstein-strom@sandefjord.kommune.no::f98403df-a646-4976-90c9-eb6b75d9d5f3" providerId="AD" clId="Web-{C0573012-833A-4B63-9BA2-8D303C75F0EE}"/>
    <pc:docChg chg="modSld sldOrd">
      <pc:chgData name="Kaja Hvitstein-Strøm" userId="S::kaja.hvitstein-strom@sandefjord.kommune.no::f98403df-a646-4976-90c9-eb6b75d9d5f3" providerId="AD" clId="Web-{C0573012-833A-4B63-9BA2-8D303C75F0EE}" dt="2023-11-16T09:13:01.175" v="82" actId="20577"/>
      <pc:docMkLst>
        <pc:docMk/>
      </pc:docMkLst>
      <pc:sldChg chg="modSp">
        <pc:chgData name="Kaja Hvitstein-Strøm" userId="S::kaja.hvitstein-strom@sandefjord.kommune.no::f98403df-a646-4976-90c9-eb6b75d9d5f3" providerId="AD" clId="Web-{C0573012-833A-4B63-9BA2-8D303C75F0EE}" dt="2023-11-16T09:10:20.187" v="37" actId="20577"/>
        <pc:sldMkLst>
          <pc:docMk/>
          <pc:sldMk cId="3548282495" sldId="258"/>
        </pc:sldMkLst>
        <pc:spChg chg="mod">
          <ac:chgData name="Kaja Hvitstein-Strøm" userId="S::kaja.hvitstein-strom@sandefjord.kommune.no::f98403df-a646-4976-90c9-eb6b75d9d5f3" providerId="AD" clId="Web-{C0573012-833A-4B63-9BA2-8D303C75F0EE}" dt="2023-11-16T09:10:20.187" v="37" actId="20577"/>
          <ac:spMkLst>
            <pc:docMk/>
            <pc:sldMk cId="3548282495" sldId="258"/>
            <ac:spMk id="3" creationId="{FD896CE8-5577-4327-BDA7-FC5B29923E49}"/>
          </ac:spMkLst>
        </pc:spChg>
      </pc:sldChg>
      <pc:sldChg chg="ord">
        <pc:chgData name="Kaja Hvitstein-Strøm" userId="S::kaja.hvitstein-strom@sandefjord.kommune.no::f98403df-a646-4976-90c9-eb6b75d9d5f3" providerId="AD" clId="Web-{C0573012-833A-4B63-9BA2-8D303C75F0EE}" dt="2023-11-16T09:08:37.857" v="7"/>
        <pc:sldMkLst>
          <pc:docMk/>
          <pc:sldMk cId="2874515836" sldId="273"/>
        </pc:sldMkLst>
      </pc:sldChg>
      <pc:sldChg chg="modSp">
        <pc:chgData name="Kaja Hvitstein-Strøm" userId="S::kaja.hvitstein-strom@sandefjord.kommune.no::f98403df-a646-4976-90c9-eb6b75d9d5f3" providerId="AD" clId="Web-{C0573012-833A-4B63-9BA2-8D303C75F0EE}" dt="2023-11-16T09:11:53.345" v="62" actId="20577"/>
        <pc:sldMkLst>
          <pc:docMk/>
          <pc:sldMk cId="1102891144" sldId="274"/>
        </pc:sldMkLst>
        <pc:spChg chg="mod">
          <ac:chgData name="Kaja Hvitstein-Strøm" userId="S::kaja.hvitstein-strom@sandefjord.kommune.no::f98403df-a646-4976-90c9-eb6b75d9d5f3" providerId="AD" clId="Web-{C0573012-833A-4B63-9BA2-8D303C75F0EE}" dt="2023-11-16T09:11:53.345" v="62" actId="20577"/>
          <ac:spMkLst>
            <pc:docMk/>
            <pc:sldMk cId="1102891144" sldId="274"/>
            <ac:spMk id="2" creationId="{8581F30C-BA0B-433C-BD51-825E27F691A1}"/>
          </ac:spMkLst>
        </pc:spChg>
      </pc:sldChg>
      <pc:sldChg chg="addSp delSp modSp">
        <pc:chgData name="Kaja Hvitstein-Strøm" userId="S::kaja.hvitstein-strom@sandefjord.kommune.no::f98403df-a646-4976-90c9-eb6b75d9d5f3" providerId="AD" clId="Web-{C0573012-833A-4B63-9BA2-8D303C75F0EE}" dt="2023-11-16T09:13:01.175" v="82" actId="20577"/>
        <pc:sldMkLst>
          <pc:docMk/>
          <pc:sldMk cId="29542416" sldId="281"/>
        </pc:sldMkLst>
        <pc:spChg chg="mod">
          <ac:chgData name="Kaja Hvitstein-Strøm" userId="S::kaja.hvitstein-strom@sandefjord.kommune.no::f98403df-a646-4976-90c9-eb6b75d9d5f3" providerId="AD" clId="Web-{C0573012-833A-4B63-9BA2-8D303C75F0EE}" dt="2023-11-16T09:13:01.175" v="82" actId="20577"/>
          <ac:spMkLst>
            <pc:docMk/>
            <pc:sldMk cId="29542416" sldId="281"/>
            <ac:spMk id="2" creationId="{0B5D8EDD-7AA5-E9B5-DB8D-55DED314715D}"/>
          </ac:spMkLst>
        </pc:spChg>
        <pc:spChg chg="add del mod">
          <ac:chgData name="Kaja Hvitstein-Strøm" userId="S::kaja.hvitstein-strom@sandefjord.kommune.no::f98403df-a646-4976-90c9-eb6b75d9d5f3" providerId="AD" clId="Web-{C0573012-833A-4B63-9BA2-8D303C75F0EE}" dt="2023-11-16T09:08:54.045" v="8"/>
          <ac:spMkLst>
            <pc:docMk/>
            <pc:sldMk cId="29542416" sldId="281"/>
            <ac:spMk id="3" creationId="{456323B5-4AB5-AF35-37BC-BE15D0C68728}"/>
          </ac:spMkLst>
        </pc:spChg>
        <pc:spChg chg="add mod">
          <ac:chgData name="Kaja Hvitstein-Strøm" userId="S::kaja.hvitstein-strom@sandefjord.kommune.no::f98403df-a646-4976-90c9-eb6b75d9d5f3" providerId="AD" clId="Web-{C0573012-833A-4B63-9BA2-8D303C75F0EE}" dt="2023-11-16T09:09:03.701" v="14" actId="20577"/>
          <ac:spMkLst>
            <pc:docMk/>
            <pc:sldMk cId="29542416" sldId="281"/>
            <ac:spMk id="5" creationId="{8F955C58-1ED0-A409-81B6-2B075CFBDB8F}"/>
          </ac:spMkLst>
        </pc:spChg>
      </pc:sldChg>
    </pc:docChg>
  </pc:docChgLst>
  <pc:docChgLst>
    <pc:chgData name="Kaja Hvitstein-Strøm" userId="f98403df-a646-4976-90c9-eb6b75d9d5f3" providerId="ADAL" clId="{71EE7649-46F8-4FD4-BBEA-BCB37DDE582B}"/>
    <pc:docChg chg="custSel delSld modSld">
      <pc:chgData name="Kaja Hvitstein-Strøm" userId="f98403df-a646-4976-90c9-eb6b75d9d5f3" providerId="ADAL" clId="{71EE7649-46F8-4FD4-BBEA-BCB37DDE582B}" dt="2023-02-20T14:17:56.509" v="1101" actId="20577"/>
      <pc:docMkLst>
        <pc:docMk/>
      </pc:docMkLst>
      <pc:sldChg chg="modSp del mod">
        <pc:chgData name="Kaja Hvitstein-Strøm" userId="f98403df-a646-4976-90c9-eb6b75d9d5f3" providerId="ADAL" clId="{71EE7649-46F8-4FD4-BBEA-BCB37DDE582B}" dt="2023-02-20T14:08:57.891" v="21" actId="47"/>
        <pc:sldMkLst>
          <pc:docMk/>
          <pc:sldMk cId="2364205296" sldId="256"/>
        </pc:sldMkLst>
        <pc:spChg chg="mod">
          <ac:chgData name="Kaja Hvitstein-Strøm" userId="f98403df-a646-4976-90c9-eb6b75d9d5f3" providerId="ADAL" clId="{71EE7649-46F8-4FD4-BBEA-BCB37DDE582B}" dt="2023-02-20T14:08:53.093" v="20" actId="20577"/>
          <ac:spMkLst>
            <pc:docMk/>
            <pc:sldMk cId="2364205296" sldId="256"/>
            <ac:spMk id="3" creationId="{BD3838E6-3101-48DB-90DF-5FD7A9CCFD4B}"/>
          </ac:spMkLst>
        </pc:spChg>
      </pc:sldChg>
      <pc:sldChg chg="modSp del mod">
        <pc:chgData name="Kaja Hvitstein-Strøm" userId="f98403df-a646-4976-90c9-eb6b75d9d5f3" providerId="ADAL" clId="{71EE7649-46F8-4FD4-BBEA-BCB37DDE582B}" dt="2023-02-20T14:09:06.780" v="24" actId="47"/>
        <pc:sldMkLst>
          <pc:docMk/>
          <pc:sldMk cId="8251586" sldId="257"/>
        </pc:sldMkLst>
        <pc:spChg chg="mod">
          <ac:chgData name="Kaja Hvitstein-Strøm" userId="f98403df-a646-4976-90c9-eb6b75d9d5f3" providerId="ADAL" clId="{71EE7649-46F8-4FD4-BBEA-BCB37DDE582B}" dt="2023-02-20T14:09:04.386" v="23" actId="1076"/>
          <ac:spMkLst>
            <pc:docMk/>
            <pc:sldMk cId="8251586" sldId="257"/>
            <ac:spMk id="2" creationId="{7CDA95A3-3965-4A3F-9C4F-A9CE7C7C2053}"/>
          </ac:spMkLst>
        </pc:spChg>
      </pc:sldChg>
      <pc:sldChg chg="modSp mod">
        <pc:chgData name="Kaja Hvitstein-Strøm" userId="f98403df-a646-4976-90c9-eb6b75d9d5f3" providerId="ADAL" clId="{71EE7649-46F8-4FD4-BBEA-BCB37DDE582B}" dt="2023-02-20T14:15:53.552" v="799" actId="20577"/>
        <pc:sldMkLst>
          <pc:docMk/>
          <pc:sldMk cId="3548282495" sldId="258"/>
        </pc:sldMkLst>
        <pc:spChg chg="mod">
          <ac:chgData name="Kaja Hvitstein-Strøm" userId="f98403df-a646-4976-90c9-eb6b75d9d5f3" providerId="ADAL" clId="{71EE7649-46F8-4FD4-BBEA-BCB37DDE582B}" dt="2023-02-20T14:09:13.455" v="45" actId="20577"/>
          <ac:spMkLst>
            <pc:docMk/>
            <pc:sldMk cId="3548282495" sldId="258"/>
            <ac:spMk id="2" creationId="{E5FB4793-3F38-4B88-A8B5-EBB4D9903409}"/>
          </ac:spMkLst>
        </pc:spChg>
        <pc:spChg chg="mod">
          <ac:chgData name="Kaja Hvitstein-Strøm" userId="f98403df-a646-4976-90c9-eb6b75d9d5f3" providerId="ADAL" clId="{71EE7649-46F8-4FD4-BBEA-BCB37DDE582B}" dt="2023-02-20T14:13:48.750" v="404" actId="20577"/>
          <ac:spMkLst>
            <pc:docMk/>
            <pc:sldMk cId="3548282495" sldId="258"/>
            <ac:spMk id="3" creationId="{FD896CE8-5577-4327-BDA7-FC5B29923E49}"/>
          </ac:spMkLst>
        </pc:spChg>
        <pc:spChg chg="mod">
          <ac:chgData name="Kaja Hvitstein-Strøm" userId="f98403df-a646-4976-90c9-eb6b75d9d5f3" providerId="ADAL" clId="{71EE7649-46F8-4FD4-BBEA-BCB37DDE582B}" dt="2023-02-20T14:15:53.552" v="799" actId="20577"/>
          <ac:spMkLst>
            <pc:docMk/>
            <pc:sldMk cId="3548282495" sldId="258"/>
            <ac:spMk id="4" creationId="{D25AEDF3-57A2-489F-BCE3-686BE0034CF7}"/>
          </ac:spMkLst>
        </pc:spChg>
      </pc:sldChg>
      <pc:sldChg chg="modSp mod">
        <pc:chgData name="Kaja Hvitstein-Strøm" userId="f98403df-a646-4976-90c9-eb6b75d9d5f3" providerId="ADAL" clId="{71EE7649-46F8-4FD4-BBEA-BCB37DDE582B}" dt="2023-02-20T14:17:56.509" v="1101" actId="20577"/>
        <pc:sldMkLst>
          <pc:docMk/>
          <pc:sldMk cId="192467759" sldId="259"/>
        </pc:sldMkLst>
        <pc:spChg chg="mod">
          <ac:chgData name="Kaja Hvitstein-Strøm" userId="f98403df-a646-4976-90c9-eb6b75d9d5f3" providerId="ADAL" clId="{71EE7649-46F8-4FD4-BBEA-BCB37DDE582B}" dt="2023-02-20T14:16:15.285" v="831" actId="20577"/>
          <ac:spMkLst>
            <pc:docMk/>
            <pc:sldMk cId="192467759" sldId="259"/>
            <ac:spMk id="2" creationId="{65298F3E-08EC-4FB3-9EEF-DD2837C3325F}"/>
          </ac:spMkLst>
        </pc:spChg>
        <pc:spChg chg="mod">
          <ac:chgData name="Kaja Hvitstein-Strøm" userId="f98403df-a646-4976-90c9-eb6b75d9d5f3" providerId="ADAL" clId="{71EE7649-46F8-4FD4-BBEA-BCB37DDE582B}" dt="2023-02-20T14:17:56.509" v="1101" actId="20577"/>
          <ac:spMkLst>
            <pc:docMk/>
            <pc:sldMk cId="192467759" sldId="259"/>
            <ac:spMk id="3" creationId="{7FFF7B95-6127-4BBD-AD95-057C8DB5F470}"/>
          </ac:spMkLst>
        </pc:spChg>
      </pc:sldChg>
    </pc:docChg>
  </pc:docChgLst>
  <pc:docChgLst>
    <pc:chgData name="Kaja Hvitstein-Strøm" userId="f98403df-a646-4976-90c9-eb6b75d9d5f3" providerId="ADAL" clId="{D54D3157-C6D0-41CB-ACC1-3EC5639DE3B3}"/>
    <pc:docChg chg="undo custSel addSld delSld modSld sldOrd">
      <pc:chgData name="Kaja Hvitstein-Strøm" userId="f98403df-a646-4976-90c9-eb6b75d9d5f3" providerId="ADAL" clId="{D54D3157-C6D0-41CB-ACC1-3EC5639DE3B3}" dt="2023-04-16T13:11:40.991" v="1641" actId="20577"/>
      <pc:docMkLst>
        <pc:docMk/>
      </pc:docMkLst>
      <pc:sldChg chg="addSp delSp modSp mod">
        <pc:chgData name="Kaja Hvitstein-Strøm" userId="f98403df-a646-4976-90c9-eb6b75d9d5f3" providerId="ADAL" clId="{D54D3157-C6D0-41CB-ACC1-3EC5639DE3B3}" dt="2023-04-16T13:11:40.991" v="1641" actId="20577"/>
        <pc:sldMkLst>
          <pc:docMk/>
          <pc:sldMk cId="3548282495" sldId="258"/>
        </pc:sldMkLst>
        <pc:spChg chg="mod">
          <ac:chgData name="Kaja Hvitstein-Strøm" userId="f98403df-a646-4976-90c9-eb6b75d9d5f3" providerId="ADAL" clId="{D54D3157-C6D0-41CB-ACC1-3EC5639DE3B3}" dt="2023-04-16T10:43:46.785" v="63" actId="20577"/>
          <ac:spMkLst>
            <pc:docMk/>
            <pc:sldMk cId="3548282495" sldId="258"/>
            <ac:spMk id="2" creationId="{E5FB4793-3F38-4B88-A8B5-EBB4D9903409}"/>
          </ac:spMkLst>
        </pc:spChg>
        <pc:spChg chg="mod">
          <ac:chgData name="Kaja Hvitstein-Strøm" userId="f98403df-a646-4976-90c9-eb6b75d9d5f3" providerId="ADAL" clId="{D54D3157-C6D0-41CB-ACC1-3EC5639DE3B3}" dt="2023-04-16T13:11:40.991" v="1641" actId="20577"/>
          <ac:spMkLst>
            <pc:docMk/>
            <pc:sldMk cId="3548282495" sldId="258"/>
            <ac:spMk id="3" creationId="{FD896CE8-5577-4327-BDA7-FC5B29923E49}"/>
          </ac:spMkLst>
        </pc:spChg>
        <pc:spChg chg="del">
          <ac:chgData name="Kaja Hvitstein-Strøm" userId="f98403df-a646-4976-90c9-eb6b75d9d5f3" providerId="ADAL" clId="{D54D3157-C6D0-41CB-ACC1-3EC5639DE3B3}" dt="2023-04-16T10:44:24.772" v="345" actId="478"/>
          <ac:spMkLst>
            <pc:docMk/>
            <pc:sldMk cId="3548282495" sldId="258"/>
            <ac:spMk id="4" creationId="{D25AEDF3-57A2-489F-BCE3-686BE0034CF7}"/>
          </ac:spMkLst>
        </pc:spChg>
        <pc:spChg chg="add del mod">
          <ac:chgData name="Kaja Hvitstein-Strøm" userId="f98403df-a646-4976-90c9-eb6b75d9d5f3" providerId="ADAL" clId="{D54D3157-C6D0-41CB-ACC1-3EC5639DE3B3}" dt="2023-04-16T10:44:33.228" v="348" actId="478"/>
          <ac:spMkLst>
            <pc:docMk/>
            <pc:sldMk cId="3548282495" sldId="258"/>
            <ac:spMk id="6" creationId="{27827413-4F86-420E-AF63-63F1E67C866D}"/>
          </ac:spMkLst>
        </pc:spChg>
      </pc:sldChg>
      <pc:sldChg chg="addSp modSp mod">
        <pc:chgData name="Kaja Hvitstein-Strøm" userId="f98403df-a646-4976-90c9-eb6b75d9d5f3" providerId="ADAL" clId="{D54D3157-C6D0-41CB-ACC1-3EC5639DE3B3}" dt="2023-04-16T12:30:34.638" v="915"/>
        <pc:sldMkLst>
          <pc:docMk/>
          <pc:sldMk cId="192467759" sldId="259"/>
        </pc:sldMkLst>
        <pc:spChg chg="mod">
          <ac:chgData name="Kaja Hvitstein-Strøm" userId="f98403df-a646-4976-90c9-eb6b75d9d5f3" providerId="ADAL" clId="{D54D3157-C6D0-41CB-ACC1-3EC5639DE3B3}" dt="2023-04-16T12:24:09.233" v="770" actId="20577"/>
          <ac:spMkLst>
            <pc:docMk/>
            <pc:sldMk cId="192467759" sldId="259"/>
            <ac:spMk id="2" creationId="{65298F3E-08EC-4FB3-9EEF-DD2837C3325F}"/>
          </ac:spMkLst>
        </pc:spChg>
        <pc:spChg chg="mod">
          <ac:chgData name="Kaja Hvitstein-Strøm" userId="f98403df-a646-4976-90c9-eb6b75d9d5f3" providerId="ADAL" clId="{D54D3157-C6D0-41CB-ACC1-3EC5639DE3B3}" dt="2023-04-16T12:30:34.638" v="915"/>
          <ac:spMkLst>
            <pc:docMk/>
            <pc:sldMk cId="192467759" sldId="259"/>
            <ac:spMk id="3" creationId="{7FFF7B95-6127-4BBD-AD95-057C8DB5F470}"/>
          </ac:spMkLst>
        </pc:spChg>
        <pc:picChg chg="add mod">
          <ac:chgData name="Kaja Hvitstein-Strøm" userId="f98403df-a646-4976-90c9-eb6b75d9d5f3" providerId="ADAL" clId="{D54D3157-C6D0-41CB-ACC1-3EC5639DE3B3}" dt="2023-04-16T12:29:53.843" v="886" actId="1076"/>
          <ac:picMkLst>
            <pc:docMk/>
            <pc:sldMk cId="192467759" sldId="259"/>
            <ac:picMk id="5" creationId="{E7ED3623-D533-4042-A8E2-177B7AC798A2}"/>
          </ac:picMkLst>
        </pc:picChg>
      </pc:sldChg>
      <pc:sldChg chg="addSp modSp mod ord">
        <pc:chgData name="Kaja Hvitstein-Strøm" userId="f98403df-a646-4976-90c9-eb6b75d9d5f3" providerId="ADAL" clId="{D54D3157-C6D0-41CB-ACC1-3EC5639DE3B3}" dt="2023-04-16T13:02:51.013" v="1570" actId="20577"/>
        <pc:sldMkLst>
          <pc:docMk/>
          <pc:sldMk cId="3336852413" sldId="260"/>
        </pc:sldMkLst>
        <pc:spChg chg="mod">
          <ac:chgData name="Kaja Hvitstein-Strøm" userId="f98403df-a646-4976-90c9-eb6b75d9d5f3" providerId="ADAL" clId="{D54D3157-C6D0-41CB-ACC1-3EC5639DE3B3}" dt="2023-04-16T12:53:03.883" v="1047" actId="14100"/>
          <ac:spMkLst>
            <pc:docMk/>
            <pc:sldMk cId="3336852413" sldId="260"/>
            <ac:spMk id="2" creationId="{0EFDFD59-1718-421C-AA5A-9940C4B11D85}"/>
          </ac:spMkLst>
        </pc:spChg>
        <pc:spChg chg="add mod">
          <ac:chgData name="Kaja Hvitstein-Strøm" userId="f98403df-a646-4976-90c9-eb6b75d9d5f3" providerId="ADAL" clId="{D54D3157-C6D0-41CB-ACC1-3EC5639DE3B3}" dt="2023-04-16T13:02:51.013" v="1570" actId="20577"/>
          <ac:spMkLst>
            <pc:docMk/>
            <pc:sldMk cId="3336852413" sldId="260"/>
            <ac:spMk id="5" creationId="{F69EBE0C-F240-4D36-AAFB-BD678F59FE2D}"/>
          </ac:spMkLst>
        </pc:spChg>
        <pc:picChg chg="add mod">
          <ac:chgData name="Kaja Hvitstein-Strøm" userId="f98403df-a646-4976-90c9-eb6b75d9d5f3" providerId="ADAL" clId="{D54D3157-C6D0-41CB-ACC1-3EC5639DE3B3}" dt="2023-04-16T12:52:59.992" v="1046" actId="1076"/>
          <ac:picMkLst>
            <pc:docMk/>
            <pc:sldMk cId="3336852413" sldId="260"/>
            <ac:picMk id="4" creationId="{59F9B226-0690-4598-928A-7B9C8C51532D}"/>
          </ac:picMkLst>
        </pc:picChg>
      </pc:sldChg>
      <pc:sldChg chg="modSp add del mod">
        <pc:chgData name="Kaja Hvitstein-Strøm" userId="f98403df-a646-4976-90c9-eb6b75d9d5f3" providerId="ADAL" clId="{D54D3157-C6D0-41CB-ACC1-3EC5639DE3B3}" dt="2023-04-16T13:11:08.910" v="1631"/>
        <pc:sldMkLst>
          <pc:docMk/>
          <pc:sldMk cId="891162993" sldId="261"/>
        </pc:sldMkLst>
        <pc:spChg chg="mod">
          <ac:chgData name="Kaja Hvitstein-Strøm" userId="f98403df-a646-4976-90c9-eb6b75d9d5f3" providerId="ADAL" clId="{D54D3157-C6D0-41CB-ACC1-3EC5639DE3B3}" dt="2023-04-16T13:11:08.910" v="1631"/>
          <ac:spMkLst>
            <pc:docMk/>
            <pc:sldMk cId="891162993" sldId="261"/>
            <ac:spMk id="2" creationId="{4D12DFCC-08FA-4429-8253-BC8749E8FE12}"/>
          </ac:spMkLst>
        </pc:spChg>
      </pc:sldChg>
      <pc:sldChg chg="addSp modSp mod ord">
        <pc:chgData name="Kaja Hvitstein-Strøm" userId="f98403df-a646-4976-90c9-eb6b75d9d5f3" providerId="ADAL" clId="{D54D3157-C6D0-41CB-ACC1-3EC5639DE3B3}" dt="2023-04-16T10:37:01.628" v="36" actId="20577"/>
        <pc:sldMkLst>
          <pc:docMk/>
          <pc:sldMk cId="1365562438" sldId="262"/>
        </pc:sldMkLst>
        <pc:spChg chg="mod">
          <ac:chgData name="Kaja Hvitstein-Strøm" userId="f98403df-a646-4976-90c9-eb6b75d9d5f3" providerId="ADAL" clId="{D54D3157-C6D0-41CB-ACC1-3EC5639DE3B3}" dt="2023-04-16T10:37:01.628" v="36" actId="20577"/>
          <ac:spMkLst>
            <pc:docMk/>
            <pc:sldMk cId="1365562438" sldId="262"/>
            <ac:spMk id="2" creationId="{6441BB39-103E-41B1-A109-A0101A4B076E}"/>
          </ac:spMkLst>
        </pc:spChg>
        <pc:picChg chg="add mod">
          <ac:chgData name="Kaja Hvitstein-Strøm" userId="f98403df-a646-4976-90c9-eb6b75d9d5f3" providerId="ADAL" clId="{D54D3157-C6D0-41CB-ACC1-3EC5639DE3B3}" dt="2023-04-16T10:36:47.173" v="2"/>
          <ac:picMkLst>
            <pc:docMk/>
            <pc:sldMk cId="1365562438" sldId="262"/>
            <ac:picMk id="3" creationId="{4011E9F3-0E81-4312-8178-D27BD57106D9}"/>
          </ac:picMkLst>
        </pc:picChg>
      </pc:sldChg>
      <pc:sldChg chg="addSp modSp mod">
        <pc:chgData name="Kaja Hvitstein-Strøm" userId="f98403df-a646-4976-90c9-eb6b75d9d5f3" providerId="ADAL" clId="{D54D3157-C6D0-41CB-ACC1-3EC5639DE3B3}" dt="2023-04-16T13:07:11.804" v="1590" actId="14100"/>
        <pc:sldMkLst>
          <pc:docMk/>
          <pc:sldMk cId="3032435352" sldId="263"/>
        </pc:sldMkLst>
        <pc:spChg chg="mod">
          <ac:chgData name="Kaja Hvitstein-Strøm" userId="f98403df-a646-4976-90c9-eb6b75d9d5f3" providerId="ADAL" clId="{D54D3157-C6D0-41CB-ACC1-3EC5639DE3B3}" dt="2023-04-16T12:50:00.575" v="1025" actId="14100"/>
          <ac:spMkLst>
            <pc:docMk/>
            <pc:sldMk cId="3032435352" sldId="263"/>
            <ac:spMk id="2" creationId="{0E9DC030-3B72-413E-A916-8AE2817E0AFD}"/>
          </ac:spMkLst>
        </pc:spChg>
        <pc:spChg chg="mod">
          <ac:chgData name="Kaja Hvitstein-Strøm" userId="f98403df-a646-4976-90c9-eb6b75d9d5f3" providerId="ADAL" clId="{D54D3157-C6D0-41CB-ACC1-3EC5639DE3B3}" dt="2023-04-16T12:31:13.804" v="940" actId="20577"/>
          <ac:spMkLst>
            <pc:docMk/>
            <pc:sldMk cId="3032435352" sldId="263"/>
            <ac:spMk id="3" creationId="{E48D3DAB-3EEF-47AF-841D-1D0764CFE47B}"/>
          </ac:spMkLst>
        </pc:spChg>
        <pc:picChg chg="add mod">
          <ac:chgData name="Kaja Hvitstein-Strøm" userId="f98403df-a646-4976-90c9-eb6b75d9d5f3" providerId="ADAL" clId="{D54D3157-C6D0-41CB-ACC1-3EC5639DE3B3}" dt="2023-04-16T13:07:11.804" v="1590" actId="14100"/>
          <ac:picMkLst>
            <pc:docMk/>
            <pc:sldMk cId="3032435352" sldId="263"/>
            <ac:picMk id="5" creationId="{7B36FB08-3FBD-4D1D-8936-D4B25D20C243}"/>
          </ac:picMkLst>
        </pc:picChg>
      </pc:sldChg>
      <pc:sldChg chg="addSp modSp mod">
        <pc:chgData name="Kaja Hvitstein-Strøm" userId="f98403df-a646-4976-90c9-eb6b75d9d5f3" providerId="ADAL" clId="{D54D3157-C6D0-41CB-ACC1-3EC5639DE3B3}" dt="2023-04-16T12:56:39.937" v="1169" actId="12"/>
        <pc:sldMkLst>
          <pc:docMk/>
          <pc:sldMk cId="4271666575" sldId="264"/>
        </pc:sldMkLst>
        <pc:spChg chg="mod">
          <ac:chgData name="Kaja Hvitstein-Strøm" userId="f98403df-a646-4976-90c9-eb6b75d9d5f3" providerId="ADAL" clId="{D54D3157-C6D0-41CB-ACC1-3EC5639DE3B3}" dt="2023-04-16T12:53:28.471" v="1074" actId="20577"/>
          <ac:spMkLst>
            <pc:docMk/>
            <pc:sldMk cId="4271666575" sldId="264"/>
            <ac:spMk id="2" creationId="{20144330-5362-4786-96C4-8F4C07999CAD}"/>
          </ac:spMkLst>
        </pc:spChg>
        <pc:spChg chg="add mod">
          <ac:chgData name="Kaja Hvitstein-Strøm" userId="f98403df-a646-4976-90c9-eb6b75d9d5f3" providerId="ADAL" clId="{D54D3157-C6D0-41CB-ACC1-3EC5639DE3B3}" dt="2023-04-16T12:56:39.937" v="1169" actId="12"/>
          <ac:spMkLst>
            <pc:docMk/>
            <pc:sldMk cId="4271666575" sldId="264"/>
            <ac:spMk id="3" creationId="{E7D9E984-1BBF-4779-8A22-7A9E3B6BDA1A}"/>
          </ac:spMkLst>
        </pc:spChg>
      </pc:sldChg>
      <pc:sldChg chg="addSp modSp del mod">
        <pc:chgData name="Kaja Hvitstein-Strøm" userId="f98403df-a646-4976-90c9-eb6b75d9d5f3" providerId="ADAL" clId="{D54D3157-C6D0-41CB-ACC1-3EC5639DE3B3}" dt="2023-04-16T13:11:14.465" v="1632" actId="47"/>
        <pc:sldMkLst>
          <pc:docMk/>
          <pc:sldMk cId="2872695066" sldId="265"/>
        </pc:sldMkLst>
        <pc:spChg chg="add mod">
          <ac:chgData name="Kaja Hvitstein-Strøm" userId="f98403df-a646-4976-90c9-eb6b75d9d5f3" providerId="ADAL" clId="{D54D3157-C6D0-41CB-ACC1-3EC5639DE3B3}" dt="2023-04-16T13:03:14.443" v="1588" actId="20577"/>
          <ac:spMkLst>
            <pc:docMk/>
            <pc:sldMk cId="2872695066" sldId="265"/>
            <ac:spMk id="2" creationId="{19003588-D25B-4121-9DC6-62381D162BC7}"/>
          </ac:spMkLst>
        </pc:spChg>
      </pc:sldChg>
      <pc:sldChg chg="modSp new mod">
        <pc:chgData name="Kaja Hvitstein-Strøm" userId="f98403df-a646-4976-90c9-eb6b75d9d5f3" providerId="ADAL" clId="{D54D3157-C6D0-41CB-ACC1-3EC5639DE3B3}" dt="2023-04-16T12:59:29.504" v="1389" actId="1076"/>
        <pc:sldMkLst>
          <pc:docMk/>
          <pc:sldMk cId="573255977" sldId="266"/>
        </pc:sldMkLst>
        <pc:spChg chg="mod">
          <ac:chgData name="Kaja Hvitstein-Strøm" userId="f98403df-a646-4976-90c9-eb6b75d9d5f3" providerId="ADAL" clId="{D54D3157-C6D0-41CB-ACC1-3EC5639DE3B3}" dt="2023-04-16T12:59:29.504" v="1389" actId="1076"/>
          <ac:spMkLst>
            <pc:docMk/>
            <pc:sldMk cId="573255977" sldId="266"/>
            <ac:spMk id="2" creationId="{00196977-83CC-45E0-9123-B6F7FEF92FA3}"/>
          </ac:spMkLst>
        </pc:spChg>
        <pc:spChg chg="mod">
          <ac:chgData name="Kaja Hvitstein-Strøm" userId="f98403df-a646-4976-90c9-eb6b75d9d5f3" providerId="ADAL" clId="{D54D3157-C6D0-41CB-ACC1-3EC5639DE3B3}" dt="2023-04-16T12:57:52.293" v="1224" actId="20577"/>
          <ac:spMkLst>
            <pc:docMk/>
            <pc:sldMk cId="573255977" sldId="266"/>
            <ac:spMk id="3" creationId="{7CAD3FBB-03E6-4686-B83B-4B3CC58CDCED}"/>
          </ac:spMkLst>
        </pc:spChg>
      </pc:sldChg>
      <pc:sldChg chg="modSp new mod">
        <pc:chgData name="Kaja Hvitstein-Strøm" userId="f98403df-a646-4976-90c9-eb6b75d9d5f3" providerId="ADAL" clId="{D54D3157-C6D0-41CB-ACC1-3EC5639DE3B3}" dt="2023-04-16T13:01:46.742" v="1519" actId="20577"/>
        <pc:sldMkLst>
          <pc:docMk/>
          <pc:sldMk cId="2201649501" sldId="267"/>
        </pc:sldMkLst>
        <pc:spChg chg="mod">
          <ac:chgData name="Kaja Hvitstein-Strøm" userId="f98403df-a646-4976-90c9-eb6b75d9d5f3" providerId="ADAL" clId="{D54D3157-C6D0-41CB-ACC1-3EC5639DE3B3}" dt="2023-04-16T13:01:46.742" v="1519" actId="20577"/>
          <ac:spMkLst>
            <pc:docMk/>
            <pc:sldMk cId="2201649501" sldId="267"/>
            <ac:spMk id="2" creationId="{D24537AA-9932-414C-83DF-127D32E85B9E}"/>
          </ac:spMkLst>
        </pc:spChg>
        <pc:spChg chg="mod">
          <ac:chgData name="Kaja Hvitstein-Strøm" userId="f98403df-a646-4976-90c9-eb6b75d9d5f3" providerId="ADAL" clId="{D54D3157-C6D0-41CB-ACC1-3EC5639DE3B3}" dt="2023-04-16T13:00:09.059" v="1415" actId="20577"/>
          <ac:spMkLst>
            <pc:docMk/>
            <pc:sldMk cId="2201649501" sldId="267"/>
            <ac:spMk id="3" creationId="{6AA4C260-AEAE-4992-887B-9E1A115B51BB}"/>
          </ac:spMkLst>
        </pc:spChg>
      </pc:sldChg>
      <pc:sldChg chg="delSp modSp new mod">
        <pc:chgData name="Kaja Hvitstein-Strøm" userId="f98403df-a646-4976-90c9-eb6b75d9d5f3" providerId="ADAL" clId="{D54D3157-C6D0-41CB-ACC1-3EC5639DE3B3}" dt="2023-04-16T13:09:01.196" v="1623" actId="14100"/>
        <pc:sldMkLst>
          <pc:docMk/>
          <pc:sldMk cId="1581271825" sldId="268"/>
        </pc:sldMkLst>
        <pc:spChg chg="mod">
          <ac:chgData name="Kaja Hvitstein-Strøm" userId="f98403df-a646-4976-90c9-eb6b75d9d5f3" providerId="ADAL" clId="{D54D3157-C6D0-41CB-ACC1-3EC5639DE3B3}" dt="2023-04-16T13:08:36.340" v="1619" actId="20577"/>
          <ac:spMkLst>
            <pc:docMk/>
            <pc:sldMk cId="1581271825" sldId="268"/>
            <ac:spMk id="2" creationId="{40C9F200-251C-46C8-AF7B-35BD17E13AA6}"/>
          </ac:spMkLst>
        </pc:spChg>
        <pc:spChg chg="mod">
          <ac:chgData name="Kaja Hvitstein-Strøm" userId="f98403df-a646-4976-90c9-eb6b75d9d5f3" providerId="ADAL" clId="{D54D3157-C6D0-41CB-ACC1-3EC5639DE3B3}" dt="2023-04-16T13:09:01.196" v="1623" actId="14100"/>
          <ac:spMkLst>
            <pc:docMk/>
            <pc:sldMk cId="1581271825" sldId="268"/>
            <ac:spMk id="3" creationId="{7D57B97C-C363-4507-8982-39778C5C3B5B}"/>
          </ac:spMkLst>
        </pc:spChg>
        <pc:spChg chg="del mod">
          <ac:chgData name="Kaja Hvitstein-Strøm" userId="f98403df-a646-4976-90c9-eb6b75d9d5f3" providerId="ADAL" clId="{D54D3157-C6D0-41CB-ACC1-3EC5639DE3B3}" dt="2023-04-16T13:08:57.480" v="1622" actId="478"/>
          <ac:spMkLst>
            <pc:docMk/>
            <pc:sldMk cId="1581271825" sldId="268"/>
            <ac:spMk id="4" creationId="{2EB0DE4F-1447-4DE8-BC5F-C6241FAB6DC1}"/>
          </ac:spMkLst>
        </pc:spChg>
      </pc:sldChg>
      <pc:sldChg chg="add modNotesTx">
        <pc:chgData name="Kaja Hvitstein-Strøm" userId="f98403df-a646-4976-90c9-eb6b75d9d5f3" providerId="ADAL" clId="{D54D3157-C6D0-41CB-ACC1-3EC5639DE3B3}" dt="2023-04-16T13:10:22.725" v="1627"/>
        <pc:sldMkLst>
          <pc:docMk/>
          <pc:sldMk cId="2461892094" sldId="269"/>
        </pc:sldMkLst>
      </pc:sldChg>
      <pc:sldChg chg="add del modNotesTx">
        <pc:chgData name="Kaja Hvitstein-Strøm" userId="f98403df-a646-4976-90c9-eb6b75d9d5f3" providerId="ADAL" clId="{D54D3157-C6D0-41CB-ACC1-3EC5639DE3B3}" dt="2023-04-16T13:10:29.567" v="1628" actId="2696"/>
        <pc:sldMkLst>
          <pc:docMk/>
          <pc:sldMk cId="2980433355" sldId="270"/>
        </pc:sldMkLst>
      </pc:sldChg>
    </pc:docChg>
  </pc:docChgLst>
  <pc:docChgLst>
    <pc:chgData name="Kaja Hvitstein-Strøm" userId="S::kaja.hvitstein-strom@sandefjord.kommune.no::f98403df-a646-4976-90c9-eb6b75d9d5f3" providerId="AD" clId="Web-{0C719EF8-2190-43C4-8691-41CDCF4B6C1F}"/>
    <pc:docChg chg="modSld">
      <pc:chgData name="Kaja Hvitstein-Strøm" userId="S::kaja.hvitstein-strom@sandefjord.kommune.no::f98403df-a646-4976-90c9-eb6b75d9d5f3" providerId="AD" clId="Web-{0C719EF8-2190-43C4-8691-41CDCF4B6C1F}" dt="2023-11-16T09:23:29.352" v="23" actId="20577"/>
      <pc:docMkLst>
        <pc:docMk/>
      </pc:docMkLst>
      <pc:sldChg chg="addSp modSp">
        <pc:chgData name="Kaja Hvitstein-Strøm" userId="S::kaja.hvitstein-strom@sandefjord.kommune.no::f98403df-a646-4976-90c9-eb6b75d9d5f3" providerId="AD" clId="Web-{0C719EF8-2190-43C4-8691-41CDCF4B6C1F}" dt="2023-11-16T09:23:18.665" v="21" actId="1076"/>
        <pc:sldMkLst>
          <pc:docMk/>
          <pc:sldMk cId="1365562438" sldId="262"/>
        </pc:sldMkLst>
        <pc:spChg chg="add mod">
          <ac:chgData name="Kaja Hvitstein-Strøm" userId="S::kaja.hvitstein-strom@sandefjord.kommune.no::f98403df-a646-4976-90c9-eb6b75d9d5f3" providerId="AD" clId="Web-{0C719EF8-2190-43C4-8691-41CDCF4B6C1F}" dt="2023-11-16T09:23:18.665" v="21" actId="1076"/>
          <ac:spMkLst>
            <pc:docMk/>
            <pc:sldMk cId="1365562438" sldId="262"/>
            <ac:spMk id="5" creationId="{AF3B3432-3E3B-BA9B-016B-1004435E0ADF}"/>
          </ac:spMkLst>
        </pc:spChg>
      </pc:sldChg>
      <pc:sldChg chg="addSp modSp">
        <pc:chgData name="Kaja Hvitstein-Strøm" userId="S::kaja.hvitstein-strom@sandefjord.kommune.no::f98403df-a646-4976-90c9-eb6b75d9d5f3" providerId="AD" clId="Web-{0C719EF8-2190-43C4-8691-41CDCF4B6C1F}" dt="2023-11-16T09:23:29.352" v="23" actId="20577"/>
        <pc:sldMkLst>
          <pc:docMk/>
          <pc:sldMk cId="2461892094" sldId="269"/>
        </pc:sldMkLst>
        <pc:spChg chg="add mod">
          <ac:chgData name="Kaja Hvitstein-Strøm" userId="S::kaja.hvitstein-strom@sandefjord.kommune.no::f98403df-a646-4976-90c9-eb6b75d9d5f3" providerId="AD" clId="Web-{0C719EF8-2190-43C4-8691-41CDCF4B6C1F}" dt="2023-11-16T09:23:29.352" v="23" actId="20577"/>
          <ac:spMkLst>
            <pc:docMk/>
            <pc:sldMk cId="2461892094" sldId="269"/>
            <ac:spMk id="5" creationId="{4DCE3856-3719-A5D6-8F7F-245511998BE7}"/>
          </ac:spMkLst>
        </pc:spChg>
      </pc:sldChg>
      <pc:sldChg chg="addSp modSp">
        <pc:chgData name="Kaja Hvitstein-Strøm" userId="S::kaja.hvitstein-strom@sandefjord.kommune.no::f98403df-a646-4976-90c9-eb6b75d9d5f3" providerId="AD" clId="Web-{0C719EF8-2190-43C4-8691-41CDCF4B6C1F}" dt="2023-11-16T09:22:34.618" v="14" actId="20577"/>
        <pc:sldMkLst>
          <pc:docMk/>
          <pc:sldMk cId="66984347" sldId="272"/>
        </pc:sldMkLst>
        <pc:spChg chg="add mod">
          <ac:chgData name="Kaja Hvitstein-Strøm" userId="S::kaja.hvitstein-strom@sandefjord.kommune.no::f98403df-a646-4976-90c9-eb6b75d9d5f3" providerId="AD" clId="Web-{0C719EF8-2190-43C4-8691-41CDCF4B6C1F}" dt="2023-11-16T09:22:34.618" v="14" actId="20577"/>
          <ac:spMkLst>
            <pc:docMk/>
            <pc:sldMk cId="66984347" sldId="272"/>
            <ac:spMk id="7" creationId="{BCCE90D4-84A0-1027-6242-3855D75F4BC3}"/>
          </ac:spMkLst>
        </pc:spChg>
      </pc:sldChg>
      <pc:sldChg chg="addSp delSp">
        <pc:chgData name="Kaja Hvitstein-Strøm" userId="S::kaja.hvitstein-strom@sandefjord.kommune.no::f98403df-a646-4976-90c9-eb6b75d9d5f3" providerId="AD" clId="Web-{0C719EF8-2190-43C4-8691-41CDCF4B6C1F}" dt="2023-11-16T09:22:55.961" v="17"/>
        <pc:sldMkLst>
          <pc:docMk/>
          <pc:sldMk cId="1097068439" sldId="283"/>
        </pc:sldMkLst>
        <pc:spChg chg="add del">
          <ac:chgData name="Kaja Hvitstein-Strøm" userId="S::kaja.hvitstein-strom@sandefjord.kommune.no::f98403df-a646-4976-90c9-eb6b75d9d5f3" providerId="AD" clId="Web-{0C719EF8-2190-43C4-8691-41CDCF4B6C1F}" dt="2023-11-16T09:22:48.164" v="16"/>
          <ac:spMkLst>
            <pc:docMk/>
            <pc:sldMk cId="1097068439" sldId="283"/>
            <ac:spMk id="5" creationId="{08526C86-FA9D-9834-C734-2CD714CF24D9}"/>
          </ac:spMkLst>
        </pc:spChg>
        <pc:spChg chg="add">
          <ac:chgData name="Kaja Hvitstein-Strøm" userId="S::kaja.hvitstein-strom@sandefjord.kommune.no::f98403df-a646-4976-90c9-eb6b75d9d5f3" providerId="AD" clId="Web-{0C719EF8-2190-43C4-8691-41CDCF4B6C1F}" dt="2023-11-16T09:22:55.961" v="17"/>
          <ac:spMkLst>
            <pc:docMk/>
            <pc:sldMk cId="1097068439" sldId="283"/>
            <ac:spMk id="7" creationId="{927EE542-E3CB-3E1C-E330-3373C4806CB1}"/>
          </ac:spMkLst>
        </pc:spChg>
      </pc:sldChg>
    </pc:docChg>
  </pc:docChgLst>
  <pc:docChgLst>
    <pc:chgData name="Kaja Hvitstein-Strøm" userId="S::kaja.hvitstein-strom@sandefjord.kommune.no::f98403df-a646-4976-90c9-eb6b75d9d5f3" providerId="AD" clId="Web-{AB29E87A-059C-4D3D-B203-505659E9EFE5}"/>
    <pc:docChg chg="modSld">
      <pc:chgData name="Kaja Hvitstein-Strøm" userId="S::kaja.hvitstein-strom@sandefjord.kommune.no::f98403df-a646-4976-90c9-eb6b75d9d5f3" providerId="AD" clId="Web-{AB29E87A-059C-4D3D-B203-505659E9EFE5}" dt="2023-10-18T07:59:17.378" v="37" actId="20577"/>
      <pc:docMkLst>
        <pc:docMk/>
      </pc:docMkLst>
      <pc:sldChg chg="modSp">
        <pc:chgData name="Kaja Hvitstein-Strøm" userId="S::kaja.hvitstein-strom@sandefjord.kommune.no::f98403df-a646-4976-90c9-eb6b75d9d5f3" providerId="AD" clId="Web-{AB29E87A-059C-4D3D-B203-505659E9EFE5}" dt="2023-10-18T07:59:17.378" v="37" actId="20577"/>
        <pc:sldMkLst>
          <pc:docMk/>
          <pc:sldMk cId="2461892094" sldId="269"/>
        </pc:sldMkLst>
        <pc:spChg chg="mod">
          <ac:chgData name="Kaja Hvitstein-Strøm" userId="S::kaja.hvitstein-strom@sandefjord.kommune.no::f98403df-a646-4976-90c9-eb6b75d9d5f3" providerId="AD" clId="Web-{AB29E87A-059C-4D3D-B203-505659E9EFE5}" dt="2023-10-18T07:59:17.378" v="37" actId="20577"/>
          <ac:spMkLst>
            <pc:docMk/>
            <pc:sldMk cId="2461892094" sldId="269"/>
            <ac:spMk id="3" creationId="{62582D28-4A0F-430E-9791-02771D779C96}"/>
          </ac:spMkLst>
        </pc:spChg>
      </pc:sldChg>
    </pc:docChg>
  </pc:docChgLst>
  <pc:docChgLst>
    <pc:chgData name="Kaja Hvitstein-Strøm" userId="f98403df-a646-4976-90c9-eb6b75d9d5f3" providerId="ADAL" clId="{247F2E97-B5BE-433D-AE55-023A70F83558}"/>
    <pc:docChg chg="undo redo custSel addSld delSld modSld sldOrd">
      <pc:chgData name="Kaja Hvitstein-Strøm" userId="f98403df-a646-4976-90c9-eb6b75d9d5f3" providerId="ADAL" clId="{247F2E97-B5BE-433D-AE55-023A70F83558}" dt="2023-11-16T09:16:04.035" v="6969" actId="20577"/>
      <pc:docMkLst>
        <pc:docMk/>
      </pc:docMkLst>
      <pc:sldChg chg="delSp modSp add del mod">
        <pc:chgData name="Kaja Hvitstein-Strøm" userId="f98403df-a646-4976-90c9-eb6b75d9d5f3" providerId="ADAL" clId="{247F2E97-B5BE-433D-AE55-023A70F83558}" dt="2023-11-13T09:26:12.819" v="4626" actId="47"/>
        <pc:sldMkLst>
          <pc:docMk/>
          <pc:sldMk cId="2048703641" sldId="257"/>
        </pc:sldMkLst>
        <pc:graphicFrameChg chg="del mod">
          <ac:chgData name="Kaja Hvitstein-Strøm" userId="f98403df-a646-4976-90c9-eb6b75d9d5f3" providerId="ADAL" clId="{247F2E97-B5BE-433D-AE55-023A70F83558}" dt="2023-11-10T12:51:53.362" v="4549" actId="478"/>
          <ac:graphicFrameMkLst>
            <pc:docMk/>
            <pc:sldMk cId="2048703641" sldId="257"/>
            <ac:graphicFrameMk id="6" creationId="{B2CA998F-0082-5DD8-3C24-C8A7089953CB}"/>
          </ac:graphicFrameMkLst>
        </pc:graphicFrameChg>
      </pc:sldChg>
      <pc:sldChg chg="addSp modSp mod modClrScheme chgLayout">
        <pc:chgData name="Kaja Hvitstein-Strøm" userId="f98403df-a646-4976-90c9-eb6b75d9d5f3" providerId="ADAL" clId="{247F2E97-B5BE-433D-AE55-023A70F83558}" dt="2023-11-16T08:25:16.818" v="6883" actId="27636"/>
        <pc:sldMkLst>
          <pc:docMk/>
          <pc:sldMk cId="3548282495" sldId="258"/>
        </pc:sldMkLst>
        <pc:spChg chg="mod">
          <ac:chgData name="Kaja Hvitstein-Strøm" userId="f98403df-a646-4976-90c9-eb6b75d9d5f3" providerId="ADAL" clId="{247F2E97-B5BE-433D-AE55-023A70F83558}" dt="2023-10-11T08:38:00.083" v="422" actId="26606"/>
          <ac:spMkLst>
            <pc:docMk/>
            <pc:sldMk cId="3548282495" sldId="258"/>
            <ac:spMk id="2" creationId="{E5FB4793-3F38-4B88-A8B5-EBB4D9903409}"/>
          </ac:spMkLst>
        </pc:spChg>
        <pc:spChg chg="mod">
          <ac:chgData name="Kaja Hvitstein-Strøm" userId="f98403df-a646-4976-90c9-eb6b75d9d5f3" providerId="ADAL" clId="{247F2E97-B5BE-433D-AE55-023A70F83558}" dt="2023-11-16T08:25:16.818" v="6883" actId="27636"/>
          <ac:spMkLst>
            <pc:docMk/>
            <pc:sldMk cId="3548282495" sldId="258"/>
            <ac:spMk id="3" creationId="{FD896CE8-5577-4327-BDA7-FC5B29923E49}"/>
          </ac:spMkLst>
        </pc:spChg>
        <pc:picChg chg="add mod">
          <ac:chgData name="Kaja Hvitstein-Strøm" userId="f98403df-a646-4976-90c9-eb6b75d9d5f3" providerId="ADAL" clId="{247F2E97-B5BE-433D-AE55-023A70F83558}" dt="2023-10-11T10:36:48.774" v="909" actId="1076"/>
          <ac:picMkLst>
            <pc:docMk/>
            <pc:sldMk cId="3548282495" sldId="258"/>
            <ac:picMk id="5" creationId="{E919667C-BE08-4237-BC7A-0E76982BAFAF}"/>
          </ac:picMkLst>
        </pc:picChg>
      </pc:sldChg>
      <pc:sldChg chg="del">
        <pc:chgData name="Kaja Hvitstein-Strøm" userId="f98403df-a646-4976-90c9-eb6b75d9d5f3" providerId="ADAL" clId="{247F2E97-B5BE-433D-AE55-023A70F83558}" dt="2023-10-11T08:20:30.272" v="289" actId="47"/>
        <pc:sldMkLst>
          <pc:docMk/>
          <pc:sldMk cId="192467759" sldId="259"/>
        </pc:sldMkLst>
      </pc:sldChg>
      <pc:sldChg chg="addSp delSp modSp mod ord">
        <pc:chgData name="Kaja Hvitstein-Strøm" userId="f98403df-a646-4976-90c9-eb6b75d9d5f3" providerId="ADAL" clId="{247F2E97-B5BE-433D-AE55-023A70F83558}" dt="2023-11-16T07:23:35.329" v="6647" actId="20577"/>
        <pc:sldMkLst>
          <pc:docMk/>
          <pc:sldMk cId="3336852413" sldId="260"/>
        </pc:sldMkLst>
        <pc:spChg chg="mod">
          <ac:chgData name="Kaja Hvitstein-Strøm" userId="f98403df-a646-4976-90c9-eb6b75d9d5f3" providerId="ADAL" clId="{247F2E97-B5BE-433D-AE55-023A70F83558}" dt="2023-10-11T08:34:43.765" v="348" actId="20577"/>
          <ac:spMkLst>
            <pc:docMk/>
            <pc:sldMk cId="3336852413" sldId="260"/>
            <ac:spMk id="2" creationId="{0EFDFD59-1718-421C-AA5A-9940C4B11D85}"/>
          </ac:spMkLst>
        </pc:spChg>
        <pc:spChg chg="mod">
          <ac:chgData name="Kaja Hvitstein-Strøm" userId="f98403df-a646-4976-90c9-eb6b75d9d5f3" providerId="ADAL" clId="{247F2E97-B5BE-433D-AE55-023A70F83558}" dt="2023-11-10T12:11:04.912" v="4185" actId="1076"/>
          <ac:spMkLst>
            <pc:docMk/>
            <pc:sldMk cId="3336852413" sldId="260"/>
            <ac:spMk id="3" creationId="{C972D183-C7B1-A0E5-2985-CA62FD6AD9B7}"/>
          </ac:spMkLst>
        </pc:spChg>
        <pc:spChg chg="add mod">
          <ac:chgData name="Kaja Hvitstein-Strøm" userId="f98403df-a646-4976-90c9-eb6b75d9d5f3" providerId="ADAL" clId="{247F2E97-B5BE-433D-AE55-023A70F83558}" dt="2023-11-16T07:23:35.329" v="6647" actId="20577"/>
          <ac:spMkLst>
            <pc:docMk/>
            <pc:sldMk cId="3336852413" sldId="260"/>
            <ac:spMk id="4" creationId="{7A5ADDB8-A5ED-BA1F-8F71-A7BC721F3753}"/>
          </ac:spMkLst>
        </pc:spChg>
        <pc:spChg chg="mod">
          <ac:chgData name="Kaja Hvitstein-Strøm" userId="f98403df-a646-4976-90c9-eb6b75d9d5f3" providerId="ADAL" clId="{247F2E97-B5BE-433D-AE55-023A70F83558}" dt="2023-11-10T12:10:57.027" v="4184" actId="20577"/>
          <ac:spMkLst>
            <pc:docMk/>
            <pc:sldMk cId="3336852413" sldId="260"/>
            <ac:spMk id="5" creationId="{F69EBE0C-F240-4D36-AAFB-BD678F59FE2D}"/>
          </ac:spMkLst>
        </pc:spChg>
        <pc:spChg chg="add mod">
          <ac:chgData name="Kaja Hvitstein-Strøm" userId="f98403df-a646-4976-90c9-eb6b75d9d5f3" providerId="ADAL" clId="{247F2E97-B5BE-433D-AE55-023A70F83558}" dt="2023-10-18T08:04:56.151" v="3228" actId="20577"/>
          <ac:spMkLst>
            <pc:docMk/>
            <pc:sldMk cId="3336852413" sldId="260"/>
            <ac:spMk id="6" creationId="{2486664F-C8C1-4089-9FA6-D0160B9A5B69}"/>
          </ac:spMkLst>
        </pc:spChg>
        <pc:picChg chg="del">
          <ac:chgData name="Kaja Hvitstein-Strøm" userId="f98403df-a646-4976-90c9-eb6b75d9d5f3" providerId="ADAL" clId="{247F2E97-B5BE-433D-AE55-023A70F83558}" dt="2023-10-11T08:34:45.859" v="349" actId="478"/>
          <ac:picMkLst>
            <pc:docMk/>
            <pc:sldMk cId="3336852413" sldId="260"/>
            <ac:picMk id="4" creationId="{59F9B226-0690-4598-928A-7B9C8C51532D}"/>
          </ac:picMkLst>
        </pc:picChg>
      </pc:sldChg>
      <pc:sldChg chg="modSp del mod">
        <pc:chgData name="Kaja Hvitstein-Strøm" userId="f98403df-a646-4976-90c9-eb6b75d9d5f3" providerId="ADAL" clId="{247F2E97-B5BE-433D-AE55-023A70F83558}" dt="2023-10-11T10:38:33.482" v="926" actId="47"/>
        <pc:sldMkLst>
          <pc:docMk/>
          <pc:sldMk cId="891162993" sldId="261"/>
        </pc:sldMkLst>
        <pc:spChg chg="mod">
          <ac:chgData name="Kaja Hvitstein-Strøm" userId="f98403df-a646-4976-90c9-eb6b75d9d5f3" providerId="ADAL" clId="{247F2E97-B5BE-433D-AE55-023A70F83558}" dt="2023-10-11T08:39:49.094" v="432" actId="20577"/>
          <ac:spMkLst>
            <pc:docMk/>
            <pc:sldMk cId="891162993" sldId="261"/>
            <ac:spMk id="2" creationId="{4D12DFCC-08FA-4429-8253-BC8749E8FE12}"/>
          </ac:spMkLst>
        </pc:spChg>
      </pc:sldChg>
      <pc:sldChg chg="modSp mod">
        <pc:chgData name="Kaja Hvitstein-Strøm" userId="f98403df-a646-4976-90c9-eb6b75d9d5f3" providerId="ADAL" clId="{247F2E97-B5BE-433D-AE55-023A70F83558}" dt="2023-10-11T08:16:13.689" v="19" actId="113"/>
        <pc:sldMkLst>
          <pc:docMk/>
          <pc:sldMk cId="1365562438" sldId="262"/>
        </pc:sldMkLst>
        <pc:spChg chg="mod ord">
          <ac:chgData name="Kaja Hvitstein-Strøm" userId="f98403df-a646-4976-90c9-eb6b75d9d5f3" providerId="ADAL" clId="{247F2E97-B5BE-433D-AE55-023A70F83558}" dt="2023-10-11T08:16:13.689" v="19" actId="113"/>
          <ac:spMkLst>
            <pc:docMk/>
            <pc:sldMk cId="1365562438" sldId="262"/>
            <ac:spMk id="2" creationId="{6441BB39-103E-41B1-A109-A0101A4B076E}"/>
          </ac:spMkLst>
        </pc:spChg>
        <pc:picChg chg="mod">
          <ac:chgData name="Kaja Hvitstein-Strøm" userId="f98403df-a646-4976-90c9-eb6b75d9d5f3" providerId="ADAL" clId="{247F2E97-B5BE-433D-AE55-023A70F83558}" dt="2023-10-11T08:15:48.620" v="16" actId="14100"/>
          <ac:picMkLst>
            <pc:docMk/>
            <pc:sldMk cId="1365562438" sldId="262"/>
            <ac:picMk id="3" creationId="{4011E9F3-0E81-4312-8178-D27BD57106D9}"/>
          </ac:picMkLst>
        </pc:picChg>
      </pc:sldChg>
      <pc:sldChg chg="del">
        <pc:chgData name="Kaja Hvitstein-Strøm" userId="f98403df-a646-4976-90c9-eb6b75d9d5f3" providerId="ADAL" clId="{247F2E97-B5BE-433D-AE55-023A70F83558}" dt="2023-10-11T08:20:37.272" v="290" actId="47"/>
        <pc:sldMkLst>
          <pc:docMk/>
          <pc:sldMk cId="3032435352" sldId="263"/>
        </pc:sldMkLst>
      </pc:sldChg>
      <pc:sldChg chg="addSp modSp mod modNotesTx">
        <pc:chgData name="Kaja Hvitstein-Strøm" userId="f98403df-a646-4976-90c9-eb6b75d9d5f3" providerId="ADAL" clId="{247F2E97-B5BE-433D-AE55-023A70F83558}" dt="2023-11-10T12:29:08.817" v="4352" actId="20577"/>
        <pc:sldMkLst>
          <pc:docMk/>
          <pc:sldMk cId="4271666575" sldId="264"/>
        </pc:sldMkLst>
        <pc:spChg chg="mod">
          <ac:chgData name="Kaja Hvitstein-Strøm" userId="f98403df-a646-4976-90c9-eb6b75d9d5f3" providerId="ADAL" clId="{247F2E97-B5BE-433D-AE55-023A70F83558}" dt="2023-11-10T12:29:08.817" v="4352" actId="20577"/>
          <ac:spMkLst>
            <pc:docMk/>
            <pc:sldMk cId="4271666575" sldId="264"/>
            <ac:spMk id="2" creationId="{20144330-5362-4786-96C4-8F4C07999CAD}"/>
          </ac:spMkLst>
        </pc:spChg>
        <pc:spChg chg="mod">
          <ac:chgData name="Kaja Hvitstein-Strøm" userId="f98403df-a646-4976-90c9-eb6b75d9d5f3" providerId="ADAL" clId="{247F2E97-B5BE-433D-AE55-023A70F83558}" dt="2023-10-12T11:37:20.023" v="1888" actId="20577"/>
          <ac:spMkLst>
            <pc:docMk/>
            <pc:sldMk cId="4271666575" sldId="264"/>
            <ac:spMk id="3" creationId="{E7D9E984-1BBF-4779-8A22-7A9E3B6BDA1A}"/>
          </ac:spMkLst>
        </pc:spChg>
        <pc:picChg chg="add mod">
          <ac:chgData name="Kaja Hvitstein-Strøm" userId="f98403df-a646-4976-90c9-eb6b75d9d5f3" providerId="ADAL" clId="{247F2E97-B5BE-433D-AE55-023A70F83558}" dt="2023-10-12T11:34:48.892" v="1646" actId="1076"/>
          <ac:picMkLst>
            <pc:docMk/>
            <pc:sldMk cId="4271666575" sldId="264"/>
            <ac:picMk id="5" creationId="{FF028900-5780-4E38-B177-6E6B0F183E71}"/>
          </ac:picMkLst>
        </pc:picChg>
      </pc:sldChg>
      <pc:sldChg chg="del">
        <pc:chgData name="Kaja Hvitstein-Strøm" userId="f98403df-a646-4976-90c9-eb6b75d9d5f3" providerId="ADAL" clId="{247F2E97-B5BE-433D-AE55-023A70F83558}" dt="2023-10-11T08:20:46.595" v="292" actId="47"/>
        <pc:sldMkLst>
          <pc:docMk/>
          <pc:sldMk cId="573255977" sldId="266"/>
        </pc:sldMkLst>
      </pc:sldChg>
      <pc:sldChg chg="del">
        <pc:chgData name="Kaja Hvitstein-Strøm" userId="f98403df-a646-4976-90c9-eb6b75d9d5f3" providerId="ADAL" clId="{247F2E97-B5BE-433D-AE55-023A70F83558}" dt="2023-10-11T08:20:39.307" v="291" actId="47"/>
        <pc:sldMkLst>
          <pc:docMk/>
          <pc:sldMk cId="2201649501" sldId="267"/>
        </pc:sldMkLst>
      </pc:sldChg>
      <pc:sldChg chg="addSp modSp del mod modNotesTx">
        <pc:chgData name="Kaja Hvitstein-Strøm" userId="f98403df-a646-4976-90c9-eb6b75d9d5f3" providerId="ADAL" clId="{247F2E97-B5BE-433D-AE55-023A70F83558}" dt="2023-10-12T12:07:09.328" v="2136" actId="47"/>
        <pc:sldMkLst>
          <pc:docMk/>
          <pc:sldMk cId="1581271825" sldId="268"/>
        </pc:sldMkLst>
        <pc:spChg chg="mod">
          <ac:chgData name="Kaja Hvitstein-Strøm" userId="f98403df-a646-4976-90c9-eb6b75d9d5f3" providerId="ADAL" clId="{247F2E97-B5BE-433D-AE55-023A70F83558}" dt="2023-10-12T11:28:44.244" v="1329" actId="20577"/>
          <ac:spMkLst>
            <pc:docMk/>
            <pc:sldMk cId="1581271825" sldId="268"/>
            <ac:spMk id="3" creationId="{7D57B97C-C363-4507-8982-39778C5C3B5B}"/>
          </ac:spMkLst>
        </pc:spChg>
        <pc:picChg chg="add mod">
          <ac:chgData name="Kaja Hvitstein-Strøm" userId="f98403df-a646-4976-90c9-eb6b75d9d5f3" providerId="ADAL" clId="{247F2E97-B5BE-433D-AE55-023A70F83558}" dt="2023-10-12T12:05:10.175" v="2104" actId="1076"/>
          <ac:picMkLst>
            <pc:docMk/>
            <pc:sldMk cId="1581271825" sldId="268"/>
            <ac:picMk id="5" creationId="{C32E7723-0D6D-4599-8091-2138CB3B96A7}"/>
          </ac:picMkLst>
        </pc:picChg>
      </pc:sldChg>
      <pc:sldChg chg="modSp mod modNotesTx">
        <pc:chgData name="Kaja Hvitstein-Strøm" userId="f98403df-a646-4976-90c9-eb6b75d9d5f3" providerId="ADAL" clId="{247F2E97-B5BE-433D-AE55-023A70F83558}" dt="2023-11-15T13:26:31.954" v="5532" actId="20577"/>
        <pc:sldMkLst>
          <pc:docMk/>
          <pc:sldMk cId="2461892094" sldId="269"/>
        </pc:sldMkLst>
        <pc:spChg chg="mod">
          <ac:chgData name="Kaja Hvitstein-Strøm" userId="f98403df-a646-4976-90c9-eb6b75d9d5f3" providerId="ADAL" clId="{247F2E97-B5BE-433D-AE55-023A70F83558}" dt="2023-11-10T12:07:48.854" v="4047" actId="20577"/>
          <ac:spMkLst>
            <pc:docMk/>
            <pc:sldMk cId="2461892094" sldId="269"/>
            <ac:spMk id="3" creationId="{62582D28-4A0F-430E-9791-02771D779C96}"/>
          </ac:spMkLst>
        </pc:spChg>
      </pc:sldChg>
      <pc:sldChg chg="new del">
        <pc:chgData name="Kaja Hvitstein-Strøm" userId="f98403df-a646-4976-90c9-eb6b75d9d5f3" providerId="ADAL" clId="{247F2E97-B5BE-433D-AE55-023A70F83558}" dt="2023-10-11T08:33:21.886" v="305" actId="47"/>
        <pc:sldMkLst>
          <pc:docMk/>
          <pc:sldMk cId="1988005510" sldId="270"/>
        </pc:sldMkLst>
      </pc:sldChg>
      <pc:sldChg chg="addSp modSp new mod modAnim">
        <pc:chgData name="Kaja Hvitstein-Strøm" userId="f98403df-a646-4976-90c9-eb6b75d9d5f3" providerId="ADAL" clId="{247F2E97-B5BE-433D-AE55-023A70F83558}" dt="2023-10-18T08:09:01.535" v="3516" actId="1076"/>
        <pc:sldMkLst>
          <pc:docMk/>
          <pc:sldMk cId="1359857827" sldId="271"/>
        </pc:sldMkLst>
        <pc:spChg chg="add mod">
          <ac:chgData name="Kaja Hvitstein-Strøm" userId="f98403df-a646-4976-90c9-eb6b75d9d5f3" providerId="ADAL" clId="{247F2E97-B5BE-433D-AE55-023A70F83558}" dt="2023-10-18T08:09:01.535" v="3516" actId="1076"/>
          <ac:spMkLst>
            <pc:docMk/>
            <pc:sldMk cId="1359857827" sldId="271"/>
            <ac:spMk id="3" creationId="{B751A5AF-802A-49AE-9A63-DC6C7CC5D638}"/>
          </ac:spMkLst>
        </pc:spChg>
        <pc:picChg chg="add mod">
          <ac:chgData name="Kaja Hvitstein-Strøm" userId="f98403df-a646-4976-90c9-eb6b75d9d5f3" providerId="ADAL" clId="{247F2E97-B5BE-433D-AE55-023A70F83558}" dt="2023-10-11T08:24:01.802" v="304" actId="14100"/>
          <ac:picMkLst>
            <pc:docMk/>
            <pc:sldMk cId="1359857827" sldId="271"/>
            <ac:picMk id="2" creationId="{862EC1FA-8574-44A0-9A5E-539CAA22A954}"/>
          </ac:picMkLst>
        </pc:picChg>
      </pc:sldChg>
      <pc:sldChg chg="addSp modSp new mod ord modNotesTx">
        <pc:chgData name="Kaja Hvitstein-Strøm" userId="f98403df-a646-4976-90c9-eb6b75d9d5f3" providerId="ADAL" clId="{247F2E97-B5BE-433D-AE55-023A70F83558}" dt="2023-11-15T13:32:04.720" v="5787" actId="20577"/>
        <pc:sldMkLst>
          <pc:docMk/>
          <pc:sldMk cId="66984347" sldId="272"/>
        </pc:sldMkLst>
        <pc:spChg chg="mod ord">
          <ac:chgData name="Kaja Hvitstein-Strøm" userId="f98403df-a646-4976-90c9-eb6b75d9d5f3" providerId="ADAL" clId="{247F2E97-B5BE-433D-AE55-023A70F83558}" dt="2023-11-15T13:32:04.720" v="5787" actId="20577"/>
          <ac:spMkLst>
            <pc:docMk/>
            <pc:sldMk cId="66984347" sldId="272"/>
            <ac:spMk id="3" creationId="{9BD554C8-DA4E-4FC4-B7D9-12C171F25F9C}"/>
          </ac:spMkLst>
        </pc:spChg>
        <pc:spChg chg="add mod">
          <ac:chgData name="Kaja Hvitstein-Strøm" userId="f98403df-a646-4976-90c9-eb6b75d9d5f3" providerId="ADAL" clId="{247F2E97-B5BE-433D-AE55-023A70F83558}" dt="2023-11-15T13:27:29.970" v="5537" actId="115"/>
          <ac:spMkLst>
            <pc:docMk/>
            <pc:sldMk cId="66984347" sldId="272"/>
            <ac:spMk id="4" creationId="{FB76E83F-09C7-465D-9CDE-5E1234A02E08}"/>
          </ac:spMkLst>
        </pc:spChg>
        <pc:picChg chg="add mod">
          <ac:chgData name="Kaja Hvitstein-Strøm" userId="f98403df-a646-4976-90c9-eb6b75d9d5f3" providerId="ADAL" clId="{247F2E97-B5BE-433D-AE55-023A70F83558}" dt="2023-10-11T08:36:23.445" v="361" actId="14100"/>
          <ac:picMkLst>
            <pc:docMk/>
            <pc:sldMk cId="66984347" sldId="272"/>
            <ac:picMk id="5" creationId="{8ECD84AA-1848-4C35-932A-504C6F4D4F35}"/>
          </ac:picMkLst>
        </pc:picChg>
      </pc:sldChg>
      <pc:sldChg chg="addSp delSp modSp new mod modNotesTx">
        <pc:chgData name="Kaja Hvitstein-Strøm" userId="f98403df-a646-4976-90c9-eb6b75d9d5f3" providerId="ADAL" clId="{247F2E97-B5BE-433D-AE55-023A70F83558}" dt="2023-11-16T08:15:36.975" v="6715" actId="20577"/>
        <pc:sldMkLst>
          <pc:docMk/>
          <pc:sldMk cId="2874515836" sldId="273"/>
        </pc:sldMkLst>
        <pc:spChg chg="mod">
          <ac:chgData name="Kaja Hvitstein-Strøm" userId="f98403df-a646-4976-90c9-eb6b75d9d5f3" providerId="ADAL" clId="{247F2E97-B5BE-433D-AE55-023A70F83558}" dt="2023-10-11T10:22:53.317" v="833" actId="20577"/>
          <ac:spMkLst>
            <pc:docMk/>
            <pc:sldMk cId="2874515836" sldId="273"/>
            <ac:spMk id="2" creationId="{B1856653-E258-45DF-A1E0-B5FEF83ECD3B}"/>
          </ac:spMkLst>
        </pc:spChg>
        <pc:spChg chg="mod">
          <ac:chgData name="Kaja Hvitstein-Strøm" userId="f98403df-a646-4976-90c9-eb6b75d9d5f3" providerId="ADAL" clId="{247F2E97-B5BE-433D-AE55-023A70F83558}" dt="2023-10-11T10:25:47.706" v="860" actId="20577"/>
          <ac:spMkLst>
            <pc:docMk/>
            <pc:sldMk cId="2874515836" sldId="273"/>
            <ac:spMk id="3" creationId="{6FC84000-F8DC-4218-A3B6-8A2E12A955D5}"/>
          </ac:spMkLst>
        </pc:spChg>
        <pc:spChg chg="add del mod">
          <ac:chgData name="Kaja Hvitstein-Strøm" userId="f98403df-a646-4976-90c9-eb6b75d9d5f3" providerId="ADAL" clId="{247F2E97-B5BE-433D-AE55-023A70F83558}" dt="2023-10-11T10:19:40.259" v="796" actId="1076"/>
          <ac:spMkLst>
            <pc:docMk/>
            <pc:sldMk cId="2874515836" sldId="273"/>
            <ac:spMk id="5" creationId="{D224EEB9-F78B-463A-AA24-60241790B049}"/>
          </ac:spMkLst>
        </pc:spChg>
        <pc:spChg chg="add del mod">
          <ac:chgData name="Kaja Hvitstein-Strøm" userId="f98403df-a646-4976-90c9-eb6b75d9d5f3" providerId="ADAL" clId="{247F2E97-B5BE-433D-AE55-023A70F83558}" dt="2023-10-11T10:18:02.891" v="746" actId="478"/>
          <ac:spMkLst>
            <pc:docMk/>
            <pc:sldMk cId="2874515836" sldId="273"/>
            <ac:spMk id="6" creationId="{84431DEC-20C5-4884-B182-9838C73D3937}"/>
          </ac:spMkLst>
        </pc:spChg>
        <pc:spChg chg="add mod">
          <ac:chgData name="Kaja Hvitstein-Strøm" userId="f98403df-a646-4976-90c9-eb6b75d9d5f3" providerId="ADAL" clId="{247F2E97-B5BE-433D-AE55-023A70F83558}" dt="2023-10-11T10:19:45.111" v="797" actId="1076"/>
          <ac:spMkLst>
            <pc:docMk/>
            <pc:sldMk cId="2874515836" sldId="273"/>
            <ac:spMk id="7" creationId="{7C6ABF4C-52B4-4C0A-B905-807847746601}"/>
          </ac:spMkLst>
        </pc:spChg>
        <pc:spChg chg="add mod">
          <ac:chgData name="Kaja Hvitstein-Strøm" userId="f98403df-a646-4976-90c9-eb6b75d9d5f3" providerId="ADAL" clId="{247F2E97-B5BE-433D-AE55-023A70F83558}" dt="2023-10-11T10:28:41.039" v="872" actId="1076"/>
          <ac:spMkLst>
            <pc:docMk/>
            <pc:sldMk cId="2874515836" sldId="273"/>
            <ac:spMk id="8" creationId="{08A46AAB-AA5B-4510-9C71-BCF5347F421A}"/>
          </ac:spMkLst>
        </pc:spChg>
        <pc:spChg chg="add mod">
          <ac:chgData name="Kaja Hvitstein-Strøm" userId="f98403df-a646-4976-90c9-eb6b75d9d5f3" providerId="ADAL" clId="{247F2E97-B5BE-433D-AE55-023A70F83558}" dt="2023-10-11T10:28:36.242" v="871" actId="1076"/>
          <ac:spMkLst>
            <pc:docMk/>
            <pc:sldMk cId="2874515836" sldId="273"/>
            <ac:spMk id="9" creationId="{7FB8E7A0-2242-45BC-A837-363948B07830}"/>
          </ac:spMkLst>
        </pc:spChg>
        <pc:spChg chg="add mod">
          <ac:chgData name="Kaja Hvitstein-Strøm" userId="f98403df-a646-4976-90c9-eb6b75d9d5f3" providerId="ADAL" clId="{247F2E97-B5BE-433D-AE55-023A70F83558}" dt="2023-10-11T10:29:00.931" v="876" actId="14100"/>
          <ac:spMkLst>
            <pc:docMk/>
            <pc:sldMk cId="2874515836" sldId="273"/>
            <ac:spMk id="10" creationId="{B6E7A9CE-A835-4FF2-A542-FE902D1E7A61}"/>
          </ac:spMkLst>
        </pc:spChg>
        <pc:spChg chg="add mod">
          <ac:chgData name="Kaja Hvitstein-Strøm" userId="f98403df-a646-4976-90c9-eb6b75d9d5f3" providerId="ADAL" clId="{247F2E97-B5BE-433D-AE55-023A70F83558}" dt="2023-10-11T10:29:05.483" v="877" actId="1076"/>
          <ac:spMkLst>
            <pc:docMk/>
            <pc:sldMk cId="2874515836" sldId="273"/>
            <ac:spMk id="11" creationId="{3297DA6B-7EC5-467F-BDD5-71A7474A632A}"/>
          </ac:spMkLst>
        </pc:spChg>
        <pc:graphicFrameChg chg="add del mod modGraphic">
          <ac:chgData name="Kaja Hvitstein-Strøm" userId="f98403df-a646-4976-90c9-eb6b75d9d5f3" providerId="ADAL" clId="{247F2E97-B5BE-433D-AE55-023A70F83558}" dt="2023-11-15T13:05:29.304" v="4754" actId="20577"/>
          <ac:graphicFrameMkLst>
            <pc:docMk/>
            <pc:sldMk cId="2874515836" sldId="273"/>
            <ac:graphicFrameMk id="4" creationId="{1FB66BBC-2852-49E3-A7DF-87B1D9923C70}"/>
          </ac:graphicFrameMkLst>
        </pc:graphicFrameChg>
      </pc:sldChg>
      <pc:sldChg chg="addSp modSp new mod">
        <pc:chgData name="Kaja Hvitstein-Strøm" userId="f98403df-a646-4976-90c9-eb6b75d9d5f3" providerId="ADAL" clId="{247F2E97-B5BE-433D-AE55-023A70F83558}" dt="2023-11-16T09:16:04.035" v="6969" actId="20577"/>
        <pc:sldMkLst>
          <pc:docMk/>
          <pc:sldMk cId="1102891144" sldId="274"/>
        </pc:sldMkLst>
        <pc:spChg chg="mod">
          <ac:chgData name="Kaja Hvitstein-Strøm" userId="f98403df-a646-4976-90c9-eb6b75d9d5f3" providerId="ADAL" clId="{247F2E97-B5BE-433D-AE55-023A70F83558}" dt="2023-11-16T09:16:04.035" v="6969" actId="20577"/>
          <ac:spMkLst>
            <pc:docMk/>
            <pc:sldMk cId="1102891144" sldId="274"/>
            <ac:spMk id="2" creationId="{8581F30C-BA0B-433C-BD51-825E27F691A1}"/>
          </ac:spMkLst>
        </pc:spChg>
        <pc:spChg chg="add mod">
          <ac:chgData name="Kaja Hvitstein-Strøm" userId="f98403df-a646-4976-90c9-eb6b75d9d5f3" providerId="ADAL" clId="{247F2E97-B5BE-433D-AE55-023A70F83558}" dt="2023-11-16T08:28:54.091" v="6968" actId="255"/>
          <ac:spMkLst>
            <pc:docMk/>
            <pc:sldMk cId="1102891144" sldId="274"/>
            <ac:spMk id="3" creationId="{4E13E1DC-47D8-F120-A49D-5E360CAB96C3}"/>
          </ac:spMkLst>
        </pc:spChg>
      </pc:sldChg>
      <pc:sldChg chg="addSp modSp mod ord">
        <pc:chgData name="Kaja Hvitstein-Strøm" userId="f98403df-a646-4976-90c9-eb6b75d9d5f3" providerId="ADAL" clId="{247F2E97-B5BE-433D-AE55-023A70F83558}" dt="2023-11-16T08:12:54.194" v="6680" actId="207"/>
        <pc:sldMkLst>
          <pc:docMk/>
          <pc:sldMk cId="4121629155" sldId="275"/>
        </pc:sldMkLst>
        <pc:spChg chg="mod">
          <ac:chgData name="Kaja Hvitstein-Strøm" userId="f98403df-a646-4976-90c9-eb6b75d9d5f3" providerId="ADAL" clId="{247F2E97-B5BE-433D-AE55-023A70F83558}" dt="2023-11-16T08:12:54.194" v="6680" actId="207"/>
          <ac:spMkLst>
            <pc:docMk/>
            <pc:sldMk cId="4121629155" sldId="275"/>
            <ac:spMk id="2" creationId="{B750AB4F-4E4B-A796-1791-536BF0CD5F01}"/>
          </ac:spMkLst>
        </pc:spChg>
        <pc:spChg chg="add mod">
          <ac:chgData name="Kaja Hvitstein-Strøm" userId="f98403df-a646-4976-90c9-eb6b75d9d5f3" providerId="ADAL" clId="{247F2E97-B5BE-433D-AE55-023A70F83558}" dt="2023-10-18T08:07:36.299" v="3450"/>
          <ac:spMkLst>
            <pc:docMk/>
            <pc:sldMk cId="4121629155" sldId="275"/>
            <ac:spMk id="4" creationId="{10CC3D3E-4460-4DDE-A765-3BD762B5F534}"/>
          </ac:spMkLst>
        </pc:spChg>
      </pc:sldChg>
      <pc:sldChg chg="addSp delSp modSp new mod ord">
        <pc:chgData name="Kaja Hvitstein-Strøm" userId="f98403df-a646-4976-90c9-eb6b75d9d5f3" providerId="ADAL" clId="{247F2E97-B5BE-433D-AE55-023A70F83558}" dt="2023-11-15T13:31:43.343" v="5760" actId="20577"/>
        <pc:sldMkLst>
          <pc:docMk/>
          <pc:sldMk cId="1501312902" sldId="276"/>
        </pc:sldMkLst>
        <pc:spChg chg="mod">
          <ac:chgData name="Kaja Hvitstein-Strøm" userId="f98403df-a646-4976-90c9-eb6b75d9d5f3" providerId="ADAL" clId="{247F2E97-B5BE-433D-AE55-023A70F83558}" dt="2023-10-12T12:07:06.461" v="2135" actId="20577"/>
          <ac:spMkLst>
            <pc:docMk/>
            <pc:sldMk cId="1501312902" sldId="276"/>
            <ac:spMk id="2" creationId="{BB18E153-CD66-4B98-8AC7-F300124E0B7F}"/>
          </ac:spMkLst>
        </pc:spChg>
        <pc:spChg chg="add mod">
          <ac:chgData name="Kaja Hvitstein-Strøm" userId="f98403df-a646-4976-90c9-eb6b75d9d5f3" providerId="ADAL" clId="{247F2E97-B5BE-433D-AE55-023A70F83558}" dt="2023-11-15T13:31:43.343" v="5760" actId="20577"/>
          <ac:spMkLst>
            <pc:docMk/>
            <pc:sldMk cId="1501312902" sldId="276"/>
            <ac:spMk id="4" creationId="{9E890CA1-EBC1-455F-AB51-BC3876B4BAD8}"/>
          </ac:spMkLst>
        </pc:spChg>
        <pc:spChg chg="add mod">
          <ac:chgData name="Kaja Hvitstein-Strøm" userId="f98403df-a646-4976-90c9-eb6b75d9d5f3" providerId="ADAL" clId="{247F2E97-B5BE-433D-AE55-023A70F83558}" dt="2023-11-15T13:25:56.921" v="5530" actId="13926"/>
          <ac:spMkLst>
            <pc:docMk/>
            <pc:sldMk cId="1501312902" sldId="276"/>
            <ac:spMk id="5" creationId="{16AEAB4B-7FD9-4BBB-A429-658D9A5FCA82}"/>
          </ac:spMkLst>
        </pc:spChg>
        <pc:graphicFrameChg chg="add del mod">
          <ac:chgData name="Kaja Hvitstein-Strøm" userId="f98403df-a646-4976-90c9-eb6b75d9d5f3" providerId="ADAL" clId="{247F2E97-B5BE-433D-AE55-023A70F83558}" dt="2023-11-10T12:51:48.282" v="4548" actId="478"/>
          <ac:graphicFrameMkLst>
            <pc:docMk/>
            <pc:sldMk cId="1501312902" sldId="276"/>
            <ac:graphicFrameMk id="6" creationId="{C851AFFD-16C3-AFFF-78CC-ACB2DA50540E}"/>
          </ac:graphicFrameMkLst>
        </pc:graphicFrameChg>
        <pc:graphicFrameChg chg="add mod">
          <ac:chgData name="Kaja Hvitstein-Strøm" userId="f98403df-a646-4976-90c9-eb6b75d9d5f3" providerId="ADAL" clId="{247F2E97-B5BE-433D-AE55-023A70F83558}" dt="2023-11-10T13:30:03.806" v="4613" actId="14100"/>
          <ac:graphicFrameMkLst>
            <pc:docMk/>
            <pc:sldMk cId="1501312902" sldId="276"/>
            <ac:graphicFrameMk id="7" creationId="{050C1631-F106-2989-5C05-6A2729943EA1}"/>
          </ac:graphicFrameMkLst>
        </pc:graphicFrameChg>
        <pc:picChg chg="add del mod">
          <ac:chgData name="Kaja Hvitstein-Strøm" userId="f98403df-a646-4976-90c9-eb6b75d9d5f3" providerId="ADAL" clId="{247F2E97-B5BE-433D-AE55-023A70F83558}" dt="2023-11-10T12:47:12.750" v="4517" actId="478"/>
          <ac:picMkLst>
            <pc:docMk/>
            <pc:sldMk cId="1501312902" sldId="276"/>
            <ac:picMk id="3" creationId="{290B7097-3B46-4165-977B-29DB4742A1F2}"/>
          </ac:picMkLst>
        </pc:picChg>
      </pc:sldChg>
      <pc:sldChg chg="addSp delSp modSp new del mod">
        <pc:chgData name="Kaja Hvitstein-Strøm" userId="f98403df-a646-4976-90c9-eb6b75d9d5f3" providerId="ADAL" clId="{247F2E97-B5BE-433D-AE55-023A70F83558}" dt="2023-10-12T12:06:08.850" v="2110" actId="47"/>
        <pc:sldMkLst>
          <pc:docMk/>
          <pc:sldMk cId="589892827" sldId="277"/>
        </pc:sldMkLst>
        <pc:spChg chg="del">
          <ac:chgData name="Kaja Hvitstein-Strøm" userId="f98403df-a646-4976-90c9-eb6b75d9d5f3" providerId="ADAL" clId="{247F2E97-B5BE-433D-AE55-023A70F83558}" dt="2023-10-12T12:05:40.039" v="2105" actId="931"/>
          <ac:spMkLst>
            <pc:docMk/>
            <pc:sldMk cId="589892827" sldId="277"/>
            <ac:spMk id="4" creationId="{5008C3D3-0693-49F6-9386-F9C0FCB57BEF}"/>
          </ac:spMkLst>
        </pc:spChg>
        <pc:picChg chg="add mod">
          <ac:chgData name="Kaja Hvitstein-Strøm" userId="f98403df-a646-4976-90c9-eb6b75d9d5f3" providerId="ADAL" clId="{247F2E97-B5BE-433D-AE55-023A70F83558}" dt="2023-10-12T12:05:59.615" v="2109" actId="14100"/>
          <ac:picMkLst>
            <pc:docMk/>
            <pc:sldMk cId="589892827" sldId="277"/>
            <ac:picMk id="6" creationId="{D5DBA01E-3C75-4387-9143-E1F27AFB226E}"/>
          </ac:picMkLst>
        </pc:picChg>
      </pc:sldChg>
      <pc:sldChg chg="new del">
        <pc:chgData name="Kaja Hvitstein-Strøm" userId="f98403df-a646-4976-90c9-eb6b75d9d5f3" providerId="ADAL" clId="{247F2E97-B5BE-433D-AE55-023A70F83558}" dt="2023-10-18T06:56:54.374" v="2807" actId="47"/>
        <pc:sldMkLst>
          <pc:docMk/>
          <pc:sldMk cId="1588565202" sldId="277"/>
        </pc:sldMkLst>
      </pc:sldChg>
      <pc:sldChg chg="modSp new del mod ord modNotesTx">
        <pc:chgData name="Kaja Hvitstein-Strøm" userId="f98403df-a646-4976-90c9-eb6b75d9d5f3" providerId="ADAL" clId="{247F2E97-B5BE-433D-AE55-023A70F83558}" dt="2023-11-13T09:25:40.550" v="4622" actId="47"/>
        <pc:sldMkLst>
          <pc:docMk/>
          <pc:sldMk cId="2434137646" sldId="278"/>
        </pc:sldMkLst>
        <pc:spChg chg="mod">
          <ac:chgData name="Kaja Hvitstein-Strøm" userId="f98403df-a646-4976-90c9-eb6b75d9d5f3" providerId="ADAL" clId="{247F2E97-B5BE-433D-AE55-023A70F83558}" dt="2023-10-18T06:58:30.554" v="2934" actId="20577"/>
          <ac:spMkLst>
            <pc:docMk/>
            <pc:sldMk cId="2434137646" sldId="278"/>
            <ac:spMk id="2" creationId="{A24E3D96-C513-4159-99DA-4408427F20ED}"/>
          </ac:spMkLst>
        </pc:spChg>
      </pc:sldChg>
      <pc:sldChg chg="modSp mod">
        <pc:chgData name="Kaja Hvitstein-Strøm" userId="f98403df-a646-4976-90c9-eb6b75d9d5f3" providerId="ADAL" clId="{247F2E97-B5BE-433D-AE55-023A70F83558}" dt="2023-11-16T08:14:53.006" v="6688" actId="20577"/>
        <pc:sldMkLst>
          <pc:docMk/>
          <pc:sldMk cId="2010577934" sldId="279"/>
        </pc:sldMkLst>
        <pc:spChg chg="mod">
          <ac:chgData name="Kaja Hvitstein-Strøm" userId="f98403df-a646-4976-90c9-eb6b75d9d5f3" providerId="ADAL" clId="{247F2E97-B5BE-433D-AE55-023A70F83558}" dt="2023-11-16T08:14:53.006" v="6688" actId="20577"/>
          <ac:spMkLst>
            <pc:docMk/>
            <pc:sldMk cId="2010577934" sldId="279"/>
            <ac:spMk id="2" creationId="{8CA307C4-ED32-0B08-ED50-BBD958F6DC77}"/>
          </ac:spMkLst>
        </pc:spChg>
      </pc:sldChg>
      <pc:sldChg chg="modSp mod">
        <pc:chgData name="Kaja Hvitstein-Strøm" userId="f98403df-a646-4976-90c9-eb6b75d9d5f3" providerId="ADAL" clId="{247F2E97-B5BE-433D-AE55-023A70F83558}" dt="2023-11-16T08:26:17.267" v="6893" actId="1076"/>
        <pc:sldMkLst>
          <pc:docMk/>
          <pc:sldMk cId="3973195606" sldId="280"/>
        </pc:sldMkLst>
        <pc:spChg chg="mod">
          <ac:chgData name="Kaja Hvitstein-Strøm" userId="f98403df-a646-4976-90c9-eb6b75d9d5f3" providerId="ADAL" clId="{247F2E97-B5BE-433D-AE55-023A70F83558}" dt="2023-10-25T08:22:48.940" v="3931" actId="113"/>
          <ac:spMkLst>
            <pc:docMk/>
            <pc:sldMk cId="3973195606" sldId="280"/>
            <ac:spMk id="2" creationId="{B95AE54B-BFA6-0FEE-93A0-05685AAD9546}"/>
          </ac:spMkLst>
        </pc:spChg>
        <pc:spChg chg="mod">
          <ac:chgData name="Kaja Hvitstein-Strøm" userId="f98403df-a646-4976-90c9-eb6b75d9d5f3" providerId="ADAL" clId="{247F2E97-B5BE-433D-AE55-023A70F83558}" dt="2023-11-16T08:26:17.267" v="6893" actId="1076"/>
          <ac:spMkLst>
            <pc:docMk/>
            <pc:sldMk cId="3973195606" sldId="280"/>
            <ac:spMk id="3" creationId="{B841AAEC-C7B9-D33E-944B-80E6375C4904}"/>
          </ac:spMkLst>
        </pc:spChg>
      </pc:sldChg>
      <pc:sldChg chg="modSp new mod">
        <pc:chgData name="Kaja Hvitstein-Strøm" userId="f98403df-a646-4976-90c9-eb6b75d9d5f3" providerId="ADAL" clId="{247F2E97-B5BE-433D-AE55-023A70F83558}" dt="2023-11-10T12:36:01.133" v="4449"/>
        <pc:sldMkLst>
          <pc:docMk/>
          <pc:sldMk cId="29542416" sldId="281"/>
        </pc:sldMkLst>
        <pc:spChg chg="mod">
          <ac:chgData name="Kaja Hvitstein-Strøm" userId="f98403df-a646-4976-90c9-eb6b75d9d5f3" providerId="ADAL" clId="{247F2E97-B5BE-433D-AE55-023A70F83558}" dt="2023-11-10T12:36:01.133" v="4449"/>
          <ac:spMkLst>
            <pc:docMk/>
            <pc:sldMk cId="29542416" sldId="281"/>
            <ac:spMk id="2" creationId="{0B5D8EDD-7AA5-E9B5-DB8D-55DED314715D}"/>
          </ac:spMkLst>
        </pc:spChg>
      </pc:sldChg>
      <pc:sldChg chg="new del">
        <pc:chgData name="Kaja Hvitstein-Strøm" userId="f98403df-a646-4976-90c9-eb6b75d9d5f3" providerId="ADAL" clId="{247F2E97-B5BE-433D-AE55-023A70F83558}" dt="2023-11-13T09:26:11.483" v="4625" actId="47"/>
        <pc:sldMkLst>
          <pc:docMk/>
          <pc:sldMk cId="3464924929" sldId="282"/>
        </pc:sldMkLst>
      </pc:sldChg>
      <pc:sldChg chg="addSp modSp new mod">
        <pc:chgData name="Kaja Hvitstein-Strøm" userId="f98403df-a646-4976-90c9-eb6b75d9d5f3" providerId="ADAL" clId="{247F2E97-B5BE-433D-AE55-023A70F83558}" dt="2023-11-16T08:23:33.387" v="6739" actId="14100"/>
        <pc:sldMkLst>
          <pc:docMk/>
          <pc:sldMk cId="1097068439" sldId="283"/>
        </pc:sldMkLst>
        <pc:spChg chg="mod">
          <ac:chgData name="Kaja Hvitstein-Strøm" userId="f98403df-a646-4976-90c9-eb6b75d9d5f3" providerId="ADAL" clId="{247F2E97-B5BE-433D-AE55-023A70F83558}" dt="2023-11-16T08:23:33.387" v="6739" actId="14100"/>
          <ac:spMkLst>
            <pc:docMk/>
            <pc:sldMk cId="1097068439" sldId="283"/>
            <ac:spMk id="2" creationId="{45DEBA83-1DF2-8120-DBA7-E9A607F42404}"/>
          </ac:spMkLst>
        </pc:spChg>
        <pc:picChg chg="add mod">
          <ac:chgData name="Kaja Hvitstein-Strøm" userId="f98403df-a646-4976-90c9-eb6b75d9d5f3" providerId="ADAL" clId="{247F2E97-B5BE-433D-AE55-023A70F83558}" dt="2023-11-15T13:19:42.287" v="4767" actId="1076"/>
          <ac:picMkLst>
            <pc:docMk/>
            <pc:sldMk cId="1097068439" sldId="283"/>
            <ac:picMk id="4" creationId="{ED413DDC-7256-2C14-3172-DAB5CC4CBC5B}"/>
          </ac:picMkLst>
        </pc:picChg>
      </pc:sldChg>
      <pc:sldChg chg="modSp add del mod">
        <pc:chgData name="Kaja Hvitstein-Strøm" userId="f98403df-a646-4976-90c9-eb6b75d9d5f3" providerId="ADAL" clId="{247F2E97-B5BE-433D-AE55-023A70F83558}" dt="2023-11-13T09:26:14.046" v="4627" actId="47"/>
        <pc:sldMkLst>
          <pc:docMk/>
          <pc:sldMk cId="1788332613" sldId="283"/>
        </pc:sldMkLst>
        <pc:graphicFrameChg chg="mod">
          <ac:chgData name="Kaja Hvitstein-Strøm" userId="f98403df-a646-4976-90c9-eb6b75d9d5f3" providerId="ADAL" clId="{247F2E97-B5BE-433D-AE55-023A70F83558}" dt="2023-11-10T12:53:02.797" v="4610" actId="255"/>
          <ac:graphicFrameMkLst>
            <pc:docMk/>
            <pc:sldMk cId="1788332613" sldId="283"/>
            <ac:graphicFrameMk id="6" creationId="{B2CA998F-0082-5DD8-3C24-C8A7089953CB}"/>
          </ac:graphicFrameMkLst>
        </pc:graphicFrameChg>
      </pc:sldChg>
      <pc:sldChg chg="addSp modSp new mod">
        <pc:chgData name="Kaja Hvitstein-Strøm" userId="f98403df-a646-4976-90c9-eb6b75d9d5f3" providerId="ADAL" clId="{247F2E97-B5BE-433D-AE55-023A70F83558}" dt="2023-11-16T08:13:19.223" v="6686" actId="5793"/>
        <pc:sldMkLst>
          <pc:docMk/>
          <pc:sldMk cId="4071186070" sldId="284"/>
        </pc:sldMkLst>
        <pc:spChg chg="mod">
          <ac:chgData name="Kaja Hvitstein-Strøm" userId="f98403df-a646-4976-90c9-eb6b75d9d5f3" providerId="ADAL" clId="{247F2E97-B5BE-433D-AE55-023A70F83558}" dt="2023-11-16T07:09:01.671" v="5807" actId="20577"/>
          <ac:spMkLst>
            <pc:docMk/>
            <pc:sldMk cId="4071186070" sldId="284"/>
            <ac:spMk id="2" creationId="{8C149259-E5ED-519B-6D57-6F326C4CFED7}"/>
          </ac:spMkLst>
        </pc:spChg>
        <pc:spChg chg="mod">
          <ac:chgData name="Kaja Hvitstein-Strøm" userId="f98403df-a646-4976-90c9-eb6b75d9d5f3" providerId="ADAL" clId="{247F2E97-B5BE-433D-AE55-023A70F83558}" dt="2023-11-16T08:13:19.223" v="6686" actId="5793"/>
          <ac:spMkLst>
            <pc:docMk/>
            <pc:sldMk cId="4071186070" sldId="284"/>
            <ac:spMk id="3" creationId="{40D77845-F05F-06A5-298E-4AA3DA7823E9}"/>
          </ac:spMkLst>
        </pc:spChg>
        <pc:spChg chg="add mod">
          <ac:chgData name="Kaja Hvitstein-Strøm" userId="f98403df-a646-4976-90c9-eb6b75d9d5f3" providerId="ADAL" clId="{247F2E97-B5BE-433D-AE55-023A70F83558}" dt="2023-11-16T07:19:02.976" v="6423" actId="255"/>
          <ac:spMkLst>
            <pc:docMk/>
            <pc:sldMk cId="4071186070" sldId="284"/>
            <ac:spMk id="4" creationId="{862770F5-B5A3-6073-12D7-FCA4B5C7C8F6}"/>
          </ac:spMkLst>
        </pc:spChg>
        <pc:spChg chg="add mod">
          <ac:chgData name="Kaja Hvitstein-Strøm" userId="f98403df-a646-4976-90c9-eb6b75d9d5f3" providerId="ADAL" clId="{247F2E97-B5BE-433D-AE55-023A70F83558}" dt="2023-11-16T07:22:40.870" v="6640" actId="114"/>
          <ac:spMkLst>
            <pc:docMk/>
            <pc:sldMk cId="4071186070" sldId="284"/>
            <ac:spMk id="5" creationId="{284B0663-CCC7-D4CF-2300-42F4BE5231F3}"/>
          </ac:spMkLst>
        </pc:spChg>
        <pc:spChg chg="add mod">
          <ac:chgData name="Kaja Hvitstein-Strøm" userId="f98403df-a646-4976-90c9-eb6b75d9d5f3" providerId="ADAL" clId="{247F2E97-B5BE-433D-AE55-023A70F83558}" dt="2023-11-16T07:27:13.264" v="6671" actId="1076"/>
          <ac:spMkLst>
            <pc:docMk/>
            <pc:sldMk cId="4071186070" sldId="284"/>
            <ac:spMk id="6" creationId="{73DBE00C-5264-030A-0FC5-F96ABC7596C9}"/>
          </ac:spMkLst>
        </pc:spChg>
      </pc:sldChg>
      <pc:sldMasterChg chg="delSldLayout">
        <pc:chgData name="Kaja Hvitstein-Strøm" userId="f98403df-a646-4976-90c9-eb6b75d9d5f3" providerId="ADAL" clId="{247F2E97-B5BE-433D-AE55-023A70F83558}" dt="2023-11-13T09:26:14.046" v="4627" actId="47"/>
        <pc:sldMasterMkLst>
          <pc:docMk/>
          <pc:sldMasterMk cId="3462400306" sldId="2147483648"/>
        </pc:sldMasterMkLst>
        <pc:sldLayoutChg chg="del">
          <pc:chgData name="Kaja Hvitstein-Strøm" userId="f98403df-a646-4976-90c9-eb6b75d9d5f3" providerId="ADAL" clId="{247F2E97-B5BE-433D-AE55-023A70F83558}" dt="2023-11-13T09:26:14.046" v="4627" actId="47"/>
          <pc:sldLayoutMkLst>
            <pc:docMk/>
            <pc:sldMasterMk cId="3462400306" sldId="2147483648"/>
            <pc:sldLayoutMk cId="157023855" sldId="2147483669"/>
          </pc:sldLayoutMkLst>
        </pc:sldLayoutChg>
      </pc:sldMasterChg>
    </pc:docChg>
  </pc:docChgLst>
  <pc:docChgLst>
    <pc:chgData name="Kaja Hvitstein-Strøm" userId="S::kaja.hvitstein-strom@sandefjord.kommune.no::f98403df-a646-4976-90c9-eb6b75d9d5f3" providerId="AD" clId="Web-{C8E6CBD1-F6F4-4EE6-A9D8-72ED46421B59}"/>
    <pc:docChg chg="modSld sldOrd">
      <pc:chgData name="Kaja Hvitstein-Strøm" userId="S::kaja.hvitstein-strom@sandefjord.kommune.no::f98403df-a646-4976-90c9-eb6b75d9d5f3" providerId="AD" clId="Web-{C8E6CBD1-F6F4-4EE6-A9D8-72ED46421B59}" dt="2023-10-17T11:32:26.432" v="77"/>
      <pc:docMkLst>
        <pc:docMk/>
      </pc:docMkLst>
      <pc:sldChg chg="modSp">
        <pc:chgData name="Kaja Hvitstein-Strøm" userId="S::kaja.hvitstein-strom@sandefjord.kommune.no::f98403df-a646-4976-90c9-eb6b75d9d5f3" providerId="AD" clId="Web-{C8E6CBD1-F6F4-4EE6-A9D8-72ED46421B59}" dt="2023-10-17T09:40:14.048" v="17" actId="20577"/>
        <pc:sldMkLst>
          <pc:docMk/>
          <pc:sldMk cId="3548282495" sldId="258"/>
        </pc:sldMkLst>
        <pc:spChg chg="mod">
          <ac:chgData name="Kaja Hvitstein-Strøm" userId="S::kaja.hvitstein-strom@sandefjord.kommune.no::f98403df-a646-4976-90c9-eb6b75d9d5f3" providerId="AD" clId="Web-{C8E6CBD1-F6F4-4EE6-A9D8-72ED46421B59}" dt="2023-10-17T09:40:14.048" v="17" actId="20577"/>
          <ac:spMkLst>
            <pc:docMk/>
            <pc:sldMk cId="3548282495" sldId="258"/>
            <ac:spMk id="3" creationId="{FD896CE8-5577-4327-BDA7-FC5B29923E49}"/>
          </ac:spMkLst>
        </pc:spChg>
      </pc:sldChg>
      <pc:sldChg chg="ord">
        <pc:chgData name="Kaja Hvitstein-Strøm" userId="S::kaja.hvitstein-strom@sandefjord.kommune.no::f98403df-a646-4976-90c9-eb6b75d9d5f3" providerId="AD" clId="Web-{C8E6CBD1-F6F4-4EE6-A9D8-72ED46421B59}" dt="2023-10-17T09:41:18.080" v="27"/>
        <pc:sldMkLst>
          <pc:docMk/>
          <pc:sldMk cId="3336852413" sldId="260"/>
        </pc:sldMkLst>
      </pc:sldChg>
      <pc:sldChg chg="modSp">
        <pc:chgData name="Kaja Hvitstein-Strøm" userId="S::kaja.hvitstein-strom@sandefjord.kommune.no::f98403df-a646-4976-90c9-eb6b75d9d5f3" providerId="AD" clId="Web-{C8E6CBD1-F6F4-4EE6-A9D8-72ED46421B59}" dt="2023-10-17T09:41:51.612" v="30" actId="14100"/>
        <pc:sldMkLst>
          <pc:docMk/>
          <pc:sldMk cId="4271666575" sldId="264"/>
        </pc:sldMkLst>
        <pc:spChg chg="mod">
          <ac:chgData name="Kaja Hvitstein-Strøm" userId="S::kaja.hvitstein-strom@sandefjord.kommune.no::f98403df-a646-4976-90c9-eb6b75d9d5f3" providerId="AD" clId="Web-{C8E6CBD1-F6F4-4EE6-A9D8-72ED46421B59}" dt="2023-10-17T09:41:51.612" v="30" actId="14100"/>
          <ac:spMkLst>
            <pc:docMk/>
            <pc:sldMk cId="4271666575" sldId="264"/>
            <ac:spMk id="2" creationId="{20144330-5362-4786-96C4-8F4C07999CAD}"/>
          </ac:spMkLst>
        </pc:spChg>
      </pc:sldChg>
      <pc:sldChg chg="modSp">
        <pc:chgData name="Kaja Hvitstein-Strøm" userId="S::kaja.hvitstein-strom@sandefjord.kommune.no::f98403df-a646-4976-90c9-eb6b75d9d5f3" providerId="AD" clId="Web-{C8E6CBD1-F6F4-4EE6-A9D8-72ED46421B59}" dt="2023-10-17T09:40:48.127" v="26" actId="20577"/>
        <pc:sldMkLst>
          <pc:docMk/>
          <pc:sldMk cId="2461892094" sldId="269"/>
        </pc:sldMkLst>
        <pc:spChg chg="mod">
          <ac:chgData name="Kaja Hvitstein-Strøm" userId="S::kaja.hvitstein-strom@sandefjord.kommune.no::f98403df-a646-4976-90c9-eb6b75d9d5f3" providerId="AD" clId="Web-{C8E6CBD1-F6F4-4EE6-A9D8-72ED46421B59}" dt="2023-10-17T09:40:48.127" v="26" actId="20577"/>
          <ac:spMkLst>
            <pc:docMk/>
            <pc:sldMk cId="2461892094" sldId="269"/>
            <ac:spMk id="2" creationId="{E5EC3944-39BE-4C9E-B34F-A6DE1019089D}"/>
          </ac:spMkLst>
        </pc:spChg>
      </pc:sldChg>
      <pc:sldChg chg="addSp delSp modSp modNotes">
        <pc:chgData name="Kaja Hvitstein-Strøm" userId="S::kaja.hvitstein-strom@sandefjord.kommune.no::f98403df-a646-4976-90c9-eb6b75d9d5f3" providerId="AD" clId="Web-{C8E6CBD1-F6F4-4EE6-A9D8-72ED46421B59}" dt="2023-10-17T11:32:26.432" v="77"/>
        <pc:sldMkLst>
          <pc:docMk/>
          <pc:sldMk cId="66984347" sldId="272"/>
        </pc:sldMkLst>
        <pc:spChg chg="mod">
          <ac:chgData name="Kaja Hvitstein-Strøm" userId="S::kaja.hvitstein-strom@sandefjord.kommune.no::f98403df-a646-4976-90c9-eb6b75d9d5f3" providerId="AD" clId="Web-{C8E6CBD1-F6F4-4EE6-A9D8-72ED46421B59}" dt="2023-10-17T11:32:12.244" v="75" actId="20577"/>
          <ac:spMkLst>
            <pc:docMk/>
            <pc:sldMk cId="66984347" sldId="272"/>
            <ac:spMk id="3" creationId="{9BD554C8-DA4E-4FC4-B7D9-12C171F25F9C}"/>
          </ac:spMkLst>
        </pc:spChg>
        <pc:picChg chg="add del">
          <ac:chgData name="Kaja Hvitstein-Strøm" userId="S::kaja.hvitstein-strom@sandefjord.kommune.no::f98403df-a646-4976-90c9-eb6b75d9d5f3" providerId="AD" clId="Web-{C8E6CBD1-F6F4-4EE6-A9D8-72ED46421B59}" dt="2023-10-17T11:32:26.432" v="77"/>
          <ac:picMkLst>
            <pc:docMk/>
            <pc:sldMk cId="66984347" sldId="272"/>
            <ac:picMk id="5" creationId="{8ECD84AA-1848-4C35-932A-504C6F4D4F35}"/>
          </ac:picMkLst>
        </pc:picChg>
      </pc:sldChg>
      <pc:sldChg chg="ord">
        <pc:chgData name="Kaja Hvitstein-Strøm" userId="S::kaja.hvitstein-strom@sandefjord.kommune.no::f98403df-a646-4976-90c9-eb6b75d9d5f3" providerId="AD" clId="Web-{C8E6CBD1-F6F4-4EE6-A9D8-72ED46421B59}" dt="2023-10-17T09:40:19.829" v="19"/>
        <pc:sldMkLst>
          <pc:docMk/>
          <pc:sldMk cId="4121629155" sldId="275"/>
        </pc:sldMkLst>
      </pc:sldChg>
    </pc:docChg>
  </pc:docChgLst>
  <pc:docChgLst>
    <pc:chgData name="Kaja Hvitstein-Strøm" userId="S::kaja.hvitstein-strom@sandefjord.kommune.no::f98403df-a646-4976-90c9-eb6b75d9d5f3" providerId="AD" clId="Web-{6C6143E5-BF0D-466B-A4DB-F3A1E23C5AE9}"/>
    <pc:docChg chg="modSld">
      <pc:chgData name="Kaja Hvitstein-Strøm" userId="S::kaja.hvitstein-strom@sandefjord.kommune.no::f98403df-a646-4976-90c9-eb6b75d9d5f3" providerId="AD" clId="Web-{6C6143E5-BF0D-466B-A4DB-F3A1E23C5AE9}" dt="2023-10-12T08:22:35.866" v="56" actId="20577"/>
      <pc:docMkLst>
        <pc:docMk/>
      </pc:docMkLst>
      <pc:sldChg chg="modSp">
        <pc:chgData name="Kaja Hvitstein-Strøm" userId="S::kaja.hvitstein-strom@sandefjord.kommune.no::f98403df-a646-4976-90c9-eb6b75d9d5f3" providerId="AD" clId="Web-{6C6143E5-BF0D-466B-A4DB-F3A1E23C5AE9}" dt="2023-10-12T08:22:35.866" v="56" actId="20577"/>
        <pc:sldMkLst>
          <pc:docMk/>
          <pc:sldMk cId="1581271825" sldId="268"/>
        </pc:sldMkLst>
        <pc:spChg chg="mod">
          <ac:chgData name="Kaja Hvitstein-Strøm" userId="S::kaja.hvitstein-strom@sandefjord.kommune.no::f98403df-a646-4976-90c9-eb6b75d9d5f3" providerId="AD" clId="Web-{6C6143E5-BF0D-466B-A4DB-F3A1E23C5AE9}" dt="2023-10-12T08:22:35.866" v="56" actId="20577"/>
          <ac:spMkLst>
            <pc:docMk/>
            <pc:sldMk cId="1581271825" sldId="268"/>
            <ac:spMk id="3" creationId="{7D57B97C-C363-4507-8982-39778C5C3B5B}"/>
          </ac:spMkLst>
        </pc:spChg>
      </pc:sldChg>
    </pc:docChg>
  </pc:docChgLst>
  <pc:docChgLst>
    <pc:chgData name="Kaja Hvitstein-Strøm" userId="f98403df-a646-4976-90c9-eb6b75d9d5f3" providerId="ADAL" clId="{574FFE9F-0A34-4310-A750-DDDF5FDAE356}"/>
    <pc:docChg chg="custSel addSld modSld">
      <pc:chgData name="Kaja Hvitstein-Strøm" userId="f98403df-a646-4976-90c9-eb6b75d9d5f3" providerId="ADAL" clId="{574FFE9F-0A34-4310-A750-DDDF5FDAE356}" dt="2024-02-08T11:16:53.121" v="455" actId="20577"/>
      <pc:docMkLst>
        <pc:docMk/>
      </pc:docMkLst>
      <pc:sldChg chg="modSp mod">
        <pc:chgData name="Kaja Hvitstein-Strøm" userId="f98403df-a646-4976-90c9-eb6b75d9d5f3" providerId="ADAL" clId="{574FFE9F-0A34-4310-A750-DDDF5FDAE356}" dt="2024-02-08T10:50:43.271" v="1" actId="14100"/>
        <pc:sldMkLst>
          <pc:docMk/>
          <pc:sldMk cId="3336852413" sldId="260"/>
        </pc:sldMkLst>
        <pc:spChg chg="mod">
          <ac:chgData name="Kaja Hvitstein-Strøm" userId="f98403df-a646-4976-90c9-eb6b75d9d5f3" providerId="ADAL" clId="{574FFE9F-0A34-4310-A750-DDDF5FDAE356}" dt="2024-02-08T10:50:43.271" v="1" actId="14100"/>
          <ac:spMkLst>
            <pc:docMk/>
            <pc:sldMk cId="3336852413" sldId="260"/>
            <ac:spMk id="5" creationId="{F69EBE0C-F240-4D36-AAFB-BD678F59FE2D}"/>
          </ac:spMkLst>
        </pc:spChg>
      </pc:sldChg>
      <pc:sldChg chg="modSp mod">
        <pc:chgData name="Kaja Hvitstein-Strøm" userId="f98403df-a646-4976-90c9-eb6b75d9d5f3" providerId="ADAL" clId="{574FFE9F-0A34-4310-A750-DDDF5FDAE356}" dt="2024-02-08T10:51:31.176" v="2" actId="20577"/>
        <pc:sldMkLst>
          <pc:docMk/>
          <pc:sldMk cId="4121629155" sldId="275"/>
        </pc:sldMkLst>
        <pc:spChg chg="mod">
          <ac:chgData name="Kaja Hvitstein-Strøm" userId="f98403df-a646-4976-90c9-eb6b75d9d5f3" providerId="ADAL" clId="{574FFE9F-0A34-4310-A750-DDDF5FDAE356}" dt="2024-02-08T10:51:31.176" v="2" actId="20577"/>
          <ac:spMkLst>
            <pc:docMk/>
            <pc:sldMk cId="4121629155" sldId="275"/>
            <ac:spMk id="2" creationId="{B750AB4F-4E4B-A796-1791-536BF0CD5F01}"/>
          </ac:spMkLst>
        </pc:spChg>
      </pc:sldChg>
      <pc:sldChg chg="modNotesTx">
        <pc:chgData name="Kaja Hvitstein-Strøm" userId="f98403df-a646-4976-90c9-eb6b75d9d5f3" providerId="ADAL" clId="{574FFE9F-0A34-4310-A750-DDDF5FDAE356}" dt="2024-02-08T10:55:58.503" v="195" actId="20577"/>
        <pc:sldMkLst>
          <pc:docMk/>
          <pc:sldMk cId="3973195606" sldId="280"/>
        </pc:sldMkLst>
      </pc:sldChg>
      <pc:sldChg chg="modSp add mod">
        <pc:chgData name="Kaja Hvitstein-Strøm" userId="f98403df-a646-4976-90c9-eb6b75d9d5f3" providerId="ADAL" clId="{574FFE9F-0A34-4310-A750-DDDF5FDAE356}" dt="2024-02-08T11:16:53.121" v="455" actId="20577"/>
        <pc:sldMkLst>
          <pc:docMk/>
          <pc:sldMk cId="791137711" sldId="285"/>
        </pc:sldMkLst>
        <pc:spChg chg="mod">
          <ac:chgData name="Kaja Hvitstein-Strøm" userId="f98403df-a646-4976-90c9-eb6b75d9d5f3" providerId="ADAL" clId="{574FFE9F-0A34-4310-A750-DDDF5FDAE356}" dt="2024-02-08T11:16:53.121" v="455" actId="20577"/>
          <ac:spMkLst>
            <pc:docMk/>
            <pc:sldMk cId="791137711" sldId="285"/>
            <ac:spMk id="2" creationId="{E359181C-A7D2-886B-43A6-1239C564BAD2}"/>
          </ac:spMkLst>
        </pc:spChg>
        <pc:spChg chg="mod">
          <ac:chgData name="Kaja Hvitstein-Strøm" userId="f98403df-a646-4976-90c9-eb6b75d9d5f3" providerId="ADAL" clId="{574FFE9F-0A34-4310-A750-DDDF5FDAE356}" dt="2024-02-08T11:16:18.306" v="435" actId="20577"/>
          <ac:spMkLst>
            <pc:docMk/>
            <pc:sldMk cId="791137711" sldId="285"/>
            <ac:spMk id="3" creationId="{B5BC5A40-A29C-DA43-EBCA-4F7AF8005423}"/>
          </ac:spMkLst>
        </pc:spChg>
      </pc:sldChg>
    </pc:docChg>
  </pc:docChgLst>
  <pc:docChgLst>
    <pc:chgData name="Kaja Hvitstein-Strøm" userId="f98403df-a646-4976-90c9-eb6b75d9d5f3" providerId="ADAL" clId="{9D06895C-F820-489E-865C-3D91BE77DA92}"/>
    <pc:docChg chg="custSel addSld delSld modSld">
      <pc:chgData name="Kaja Hvitstein-Strøm" userId="f98403df-a646-4976-90c9-eb6b75d9d5f3" providerId="ADAL" clId="{9D06895C-F820-489E-865C-3D91BE77DA92}" dt="2024-03-06T12:51:48.525" v="537" actId="20577"/>
      <pc:docMkLst>
        <pc:docMk/>
      </pc:docMkLst>
      <pc:sldChg chg="modSp mod modNotesTx">
        <pc:chgData name="Kaja Hvitstein-Strøm" userId="f98403df-a646-4976-90c9-eb6b75d9d5f3" providerId="ADAL" clId="{9D06895C-F820-489E-865C-3D91BE77DA92}" dt="2024-03-06T12:49:31.119" v="442" actId="20577"/>
        <pc:sldMkLst>
          <pc:docMk/>
          <pc:sldMk cId="3336852413" sldId="260"/>
        </pc:sldMkLst>
        <pc:spChg chg="mod">
          <ac:chgData name="Kaja Hvitstein-Strøm" userId="f98403df-a646-4976-90c9-eb6b75d9d5f3" providerId="ADAL" clId="{9D06895C-F820-489E-865C-3D91BE77DA92}" dt="2024-03-06T12:48:58.904" v="386" actId="14100"/>
          <ac:spMkLst>
            <pc:docMk/>
            <pc:sldMk cId="3336852413" sldId="260"/>
            <ac:spMk id="4" creationId="{7A5ADDB8-A5ED-BA1F-8F71-A7BC721F3753}"/>
          </ac:spMkLst>
        </pc:spChg>
        <pc:spChg chg="mod">
          <ac:chgData name="Kaja Hvitstein-Strøm" userId="f98403df-a646-4976-90c9-eb6b75d9d5f3" providerId="ADAL" clId="{9D06895C-F820-489E-865C-3D91BE77DA92}" dt="2024-03-06T12:49:31.119" v="442" actId="20577"/>
          <ac:spMkLst>
            <pc:docMk/>
            <pc:sldMk cId="3336852413" sldId="260"/>
            <ac:spMk id="5" creationId="{F69EBE0C-F240-4D36-AAFB-BD678F59FE2D}"/>
          </ac:spMkLst>
        </pc:spChg>
      </pc:sldChg>
      <pc:sldChg chg="modSp">
        <pc:chgData name="Kaja Hvitstein-Strøm" userId="f98403df-a646-4976-90c9-eb6b75d9d5f3" providerId="ADAL" clId="{9D06895C-F820-489E-865C-3D91BE77DA92}" dt="2024-03-06T12:37:00.667" v="10" actId="20577"/>
        <pc:sldMkLst>
          <pc:docMk/>
          <pc:sldMk cId="2874515836" sldId="273"/>
        </pc:sldMkLst>
        <pc:graphicFrameChg chg="mod">
          <ac:chgData name="Kaja Hvitstein-Strøm" userId="f98403df-a646-4976-90c9-eb6b75d9d5f3" providerId="ADAL" clId="{9D06895C-F820-489E-865C-3D91BE77DA92}" dt="2024-03-06T12:37:00.667" v="10" actId="20577"/>
          <ac:graphicFrameMkLst>
            <pc:docMk/>
            <pc:sldMk cId="2874515836" sldId="273"/>
            <ac:graphicFrameMk id="4" creationId="{1FB66BBC-2852-49E3-A7DF-87B1D9923C70}"/>
          </ac:graphicFrameMkLst>
        </pc:graphicFrameChg>
      </pc:sldChg>
      <pc:sldChg chg="modSp mod">
        <pc:chgData name="Kaja Hvitstein-Strøm" userId="f98403df-a646-4976-90c9-eb6b75d9d5f3" providerId="ADAL" clId="{9D06895C-F820-489E-865C-3D91BE77DA92}" dt="2024-03-06T12:51:48.525" v="537" actId="20577"/>
        <pc:sldMkLst>
          <pc:docMk/>
          <pc:sldMk cId="29542416" sldId="281"/>
        </pc:sldMkLst>
        <pc:spChg chg="mod">
          <ac:chgData name="Kaja Hvitstein-Strøm" userId="f98403df-a646-4976-90c9-eb6b75d9d5f3" providerId="ADAL" clId="{9D06895C-F820-489E-865C-3D91BE77DA92}" dt="2024-03-06T12:51:48.525" v="537" actId="20577"/>
          <ac:spMkLst>
            <pc:docMk/>
            <pc:sldMk cId="29542416" sldId="281"/>
            <ac:spMk id="2" creationId="{0B5D8EDD-7AA5-E9B5-DB8D-55DED314715D}"/>
          </ac:spMkLst>
        </pc:spChg>
      </pc:sldChg>
      <pc:sldChg chg="addSp delSp modSp add del mod">
        <pc:chgData name="Kaja Hvitstein-Strøm" userId="f98403df-a646-4976-90c9-eb6b75d9d5f3" providerId="ADAL" clId="{9D06895C-F820-489E-865C-3D91BE77DA92}" dt="2024-03-06T12:44:25.916" v="13" actId="47"/>
        <pc:sldMkLst>
          <pc:docMk/>
          <pc:sldMk cId="4233461131" sldId="286"/>
        </pc:sldMkLst>
        <pc:spChg chg="del">
          <ac:chgData name="Kaja Hvitstein-Strøm" userId="f98403df-a646-4976-90c9-eb6b75d9d5f3" providerId="ADAL" clId="{9D06895C-F820-489E-865C-3D91BE77DA92}" dt="2024-03-06T12:38:32.033" v="12" actId="478"/>
          <ac:spMkLst>
            <pc:docMk/>
            <pc:sldMk cId="4233461131" sldId="286"/>
            <ac:spMk id="3" creationId="{6FC84000-F8DC-4218-A3B6-8A2E12A955D5}"/>
          </ac:spMkLst>
        </pc:spChg>
        <pc:spChg chg="add mod">
          <ac:chgData name="Kaja Hvitstein-Strøm" userId="f98403df-a646-4976-90c9-eb6b75d9d5f3" providerId="ADAL" clId="{9D06895C-F820-489E-865C-3D91BE77DA92}" dt="2024-03-06T12:38:32.033" v="12" actId="478"/>
          <ac:spMkLst>
            <pc:docMk/>
            <pc:sldMk cId="4233461131" sldId="286"/>
            <ac:spMk id="12" creationId="{21C74139-9F7F-F4AA-4F78-57F28C20F705}"/>
          </ac:spMkLst>
        </pc:spChg>
      </pc:sldChg>
    </pc:docChg>
  </pc:docChgLst>
  <pc:docChgLst>
    <pc:chgData name="Kaja Hvitstein-Strøm" userId="S::kaja.hvitstein-strom@sandefjord.kommune.no::f98403df-a646-4976-90c9-eb6b75d9d5f3" providerId="AD" clId="Web-{49519EE1-FCD3-412F-AB2D-A52EC82C1A61}"/>
    <pc:docChg chg="addSld modSld">
      <pc:chgData name="Kaja Hvitstein-Strøm" userId="S::kaja.hvitstein-strom@sandefjord.kommune.no::f98403df-a646-4976-90c9-eb6b75d9d5f3" providerId="AD" clId="Web-{49519EE1-FCD3-412F-AB2D-A52EC82C1A61}" dt="2023-10-25T06:44:12.508" v="137" actId="20577"/>
      <pc:docMkLst>
        <pc:docMk/>
      </pc:docMkLst>
      <pc:sldChg chg="modSp new">
        <pc:chgData name="Kaja Hvitstein-Strøm" userId="S::kaja.hvitstein-strom@sandefjord.kommune.no::f98403df-a646-4976-90c9-eb6b75d9d5f3" providerId="AD" clId="Web-{49519EE1-FCD3-412F-AB2D-A52EC82C1A61}" dt="2023-10-25T06:33:23.641" v="107" actId="20577"/>
        <pc:sldMkLst>
          <pc:docMk/>
          <pc:sldMk cId="2010577934" sldId="279"/>
        </pc:sldMkLst>
        <pc:spChg chg="mod">
          <ac:chgData name="Kaja Hvitstein-Strøm" userId="S::kaja.hvitstein-strom@sandefjord.kommune.no::f98403df-a646-4976-90c9-eb6b75d9d5f3" providerId="AD" clId="Web-{49519EE1-FCD3-412F-AB2D-A52EC82C1A61}" dt="2023-10-25T06:33:23.641" v="107" actId="20577"/>
          <ac:spMkLst>
            <pc:docMk/>
            <pc:sldMk cId="2010577934" sldId="279"/>
            <ac:spMk id="2" creationId="{8CA307C4-ED32-0B08-ED50-BBD958F6DC77}"/>
          </ac:spMkLst>
        </pc:spChg>
      </pc:sldChg>
      <pc:sldChg chg="addSp modSp new">
        <pc:chgData name="Kaja Hvitstein-Strøm" userId="S::kaja.hvitstein-strom@sandefjord.kommune.no::f98403df-a646-4976-90c9-eb6b75d9d5f3" providerId="AD" clId="Web-{49519EE1-FCD3-412F-AB2D-A52EC82C1A61}" dt="2023-10-25T06:44:12.508" v="137" actId="20577"/>
        <pc:sldMkLst>
          <pc:docMk/>
          <pc:sldMk cId="3973195606" sldId="280"/>
        </pc:sldMkLst>
        <pc:spChg chg="add mod">
          <ac:chgData name="Kaja Hvitstein-Strøm" userId="S::kaja.hvitstein-strom@sandefjord.kommune.no::f98403df-a646-4976-90c9-eb6b75d9d5f3" providerId="AD" clId="Web-{49519EE1-FCD3-412F-AB2D-A52EC82C1A61}" dt="2023-10-25T06:43:49.930" v="122" actId="20577"/>
          <ac:spMkLst>
            <pc:docMk/>
            <pc:sldMk cId="3973195606" sldId="280"/>
            <ac:spMk id="2" creationId="{B95AE54B-BFA6-0FEE-93A0-05685AAD9546}"/>
          </ac:spMkLst>
        </pc:spChg>
        <pc:spChg chg="add mod">
          <ac:chgData name="Kaja Hvitstein-Strøm" userId="S::kaja.hvitstein-strom@sandefjord.kommune.no::f98403df-a646-4976-90c9-eb6b75d9d5f3" providerId="AD" clId="Web-{49519EE1-FCD3-412F-AB2D-A52EC82C1A61}" dt="2023-10-25T06:44:12.508" v="137" actId="20577"/>
          <ac:spMkLst>
            <pc:docMk/>
            <pc:sldMk cId="3973195606" sldId="280"/>
            <ac:spMk id="3" creationId="{B841AAEC-C7B9-D33E-944B-80E6375C4904}"/>
          </ac:spMkLst>
        </pc:spChg>
      </pc:sldChg>
    </pc:docChg>
  </pc:docChgLst>
  <pc:docChgLst>
    <pc:chgData name="Kaja Hvitstein-Strøm" userId="f98403df-a646-4976-90c9-eb6b75d9d5f3" providerId="ADAL" clId="{E5E21C14-6A71-44E2-805A-094CB118D2E4}"/>
    <pc:docChg chg="undo custSel addSld modSld addMainMaster delMainMaster modMainMaster">
      <pc:chgData name="Kaja Hvitstein-Strøm" userId="f98403df-a646-4976-90c9-eb6b75d9d5f3" providerId="ADAL" clId="{E5E21C14-6A71-44E2-805A-094CB118D2E4}" dt="2023-01-02T10:20:21.757" v="40" actId="680"/>
      <pc:docMkLst>
        <pc:docMk/>
      </pc:docMkLst>
      <pc:sldChg chg="new">
        <pc:chgData name="Kaja Hvitstein-Strøm" userId="f98403df-a646-4976-90c9-eb6b75d9d5f3" providerId="ADAL" clId="{E5E21C14-6A71-44E2-805A-094CB118D2E4}" dt="2023-01-02T10:20:18.611" v="39" actId="680"/>
        <pc:sldMkLst>
          <pc:docMk/>
          <pc:sldMk cId="4271666575" sldId="264"/>
        </pc:sldMkLst>
      </pc:sldChg>
      <pc:sldChg chg="new">
        <pc:chgData name="Kaja Hvitstein-Strøm" userId="f98403df-a646-4976-90c9-eb6b75d9d5f3" providerId="ADAL" clId="{E5E21C14-6A71-44E2-805A-094CB118D2E4}" dt="2023-01-02T10:20:21.757" v="40" actId="680"/>
        <pc:sldMkLst>
          <pc:docMk/>
          <pc:sldMk cId="2872695066" sldId="265"/>
        </pc:sldMkLst>
      </pc:sldChg>
      <pc:sldMasterChg chg="addSldLayout delSldLayout modSldLayout">
        <pc:chgData name="Kaja Hvitstein-Strøm" userId="f98403df-a646-4976-90c9-eb6b75d9d5f3" providerId="ADAL" clId="{E5E21C14-6A71-44E2-805A-094CB118D2E4}" dt="2023-01-02T10:19:52.642" v="25" actId="14100"/>
        <pc:sldMasterMkLst>
          <pc:docMk/>
          <pc:sldMasterMk cId="3462400306" sldId="2147483648"/>
        </pc:sldMasterMkLst>
        <pc:sldLayoutChg chg="addSp delSp modSp mod">
          <pc:chgData name="Kaja Hvitstein-Strøm" userId="f98403df-a646-4976-90c9-eb6b75d9d5f3" providerId="ADAL" clId="{E5E21C14-6A71-44E2-805A-094CB118D2E4}" dt="2023-01-02T10:16:59.909" v="11"/>
          <pc:sldLayoutMkLst>
            <pc:docMk/>
            <pc:sldMasterMk cId="3462400306" sldId="2147483648"/>
            <pc:sldLayoutMk cId="3993353256" sldId="2147483649"/>
          </pc:sldLayoutMkLst>
          <pc:spChg chg="mod">
            <ac:chgData name="Kaja Hvitstein-Strøm" userId="f98403df-a646-4976-90c9-eb6b75d9d5f3" providerId="ADAL" clId="{E5E21C14-6A71-44E2-805A-094CB118D2E4}" dt="2023-01-02T10:16:49.496" v="8"/>
            <ac:spMkLst>
              <pc:docMk/>
              <pc:sldMasterMk cId="3462400306" sldId="2147483648"/>
              <pc:sldLayoutMk cId="3993353256" sldId="2147483649"/>
              <ac:spMk id="14" creationId="{BD45E580-8E65-42FE-8248-C2FD2D6FF77C}"/>
            </ac:spMkLst>
          </pc:spChg>
          <pc:spChg chg="mod">
            <ac:chgData name="Kaja Hvitstein-Strøm" userId="f98403df-a646-4976-90c9-eb6b75d9d5f3" providerId="ADAL" clId="{E5E21C14-6A71-44E2-805A-094CB118D2E4}" dt="2023-01-02T10:16:57.502" v="10"/>
            <ac:spMkLst>
              <pc:docMk/>
              <pc:sldMasterMk cId="3462400306" sldId="2147483648"/>
              <pc:sldLayoutMk cId="3993353256" sldId="2147483649"/>
              <ac:spMk id="17" creationId="{471143FF-EFA6-4E5E-ABB1-978D1553CD29}"/>
            </ac:spMkLst>
          </pc:spChg>
          <pc:grpChg chg="mod">
            <ac:chgData name="Kaja Hvitstein-Strøm" userId="f98403df-a646-4976-90c9-eb6b75d9d5f3" providerId="ADAL" clId="{E5E21C14-6A71-44E2-805A-094CB118D2E4}" dt="2022-12-21T07:50:03.267" v="4" actId="1076"/>
            <ac:grpSpMkLst>
              <pc:docMk/>
              <pc:sldMasterMk cId="3462400306" sldId="2147483648"/>
              <pc:sldLayoutMk cId="3993353256" sldId="2147483649"/>
              <ac:grpSpMk id="11" creationId="{1CFA8B3F-9AA6-CB40-817E-33E108A4C779}"/>
            </ac:grpSpMkLst>
          </pc:grpChg>
          <pc:grpChg chg="add del mod">
            <ac:chgData name="Kaja Hvitstein-Strøm" userId="f98403df-a646-4976-90c9-eb6b75d9d5f3" providerId="ADAL" clId="{E5E21C14-6A71-44E2-805A-094CB118D2E4}" dt="2023-01-02T10:16:54.336" v="9"/>
            <ac:grpSpMkLst>
              <pc:docMk/>
              <pc:sldMasterMk cId="3462400306" sldId="2147483648"/>
              <pc:sldLayoutMk cId="3993353256" sldId="2147483649"/>
              <ac:grpSpMk id="13" creationId="{C7809EC9-5AFC-4A79-8DF7-1DB11E5C03A6}"/>
            </ac:grpSpMkLst>
          </pc:grpChg>
          <pc:grpChg chg="add del mod">
            <ac:chgData name="Kaja Hvitstein-Strøm" userId="f98403df-a646-4976-90c9-eb6b75d9d5f3" providerId="ADAL" clId="{E5E21C14-6A71-44E2-805A-094CB118D2E4}" dt="2023-01-02T10:16:59.909" v="11"/>
            <ac:grpSpMkLst>
              <pc:docMk/>
              <pc:sldMasterMk cId="3462400306" sldId="2147483648"/>
              <pc:sldLayoutMk cId="3993353256" sldId="2147483649"/>
              <ac:grpSpMk id="16" creationId="{2F4178D6-4C3B-4254-BB4F-1E7586EBE952}"/>
            </ac:grpSpMkLst>
          </pc:grpChg>
          <pc:picChg chg="add mod">
            <ac:chgData name="Kaja Hvitstein-Strøm" userId="f98403df-a646-4976-90c9-eb6b75d9d5f3" providerId="ADAL" clId="{E5E21C14-6A71-44E2-805A-094CB118D2E4}" dt="2022-12-21T07:50:03.559" v="5"/>
            <ac:picMkLst>
              <pc:docMk/>
              <pc:sldMasterMk cId="3462400306" sldId="2147483648"/>
              <pc:sldLayoutMk cId="3993353256" sldId="2147483649"/>
              <ac:picMk id="12" creationId="{6553B6E0-97E9-497A-80CD-3EDC3838A08A}"/>
            </ac:picMkLst>
          </pc:picChg>
          <pc:picChg chg="mod">
            <ac:chgData name="Kaja Hvitstein-Strøm" userId="f98403df-a646-4976-90c9-eb6b75d9d5f3" providerId="ADAL" clId="{E5E21C14-6A71-44E2-805A-094CB118D2E4}" dt="2023-01-02T10:16:49.496" v="8"/>
            <ac:picMkLst>
              <pc:docMk/>
              <pc:sldMasterMk cId="3462400306" sldId="2147483648"/>
              <pc:sldLayoutMk cId="3993353256" sldId="2147483649"/>
              <ac:picMk id="15" creationId="{DED676A0-38E9-4E83-82CF-3D14FADC7C48}"/>
            </ac:picMkLst>
          </pc:picChg>
          <pc:picChg chg="mod">
            <ac:chgData name="Kaja Hvitstein-Strøm" userId="f98403df-a646-4976-90c9-eb6b75d9d5f3" providerId="ADAL" clId="{E5E21C14-6A71-44E2-805A-094CB118D2E4}" dt="2023-01-02T10:16:57.502" v="10"/>
            <ac:picMkLst>
              <pc:docMk/>
              <pc:sldMasterMk cId="3462400306" sldId="2147483648"/>
              <pc:sldLayoutMk cId="3993353256" sldId="2147483649"/>
              <ac:picMk id="18" creationId="{03CFBB83-A465-4834-A057-F5F65243D056}"/>
            </ac:picMkLst>
          </pc:picChg>
        </pc:sldLayoutChg>
        <pc:sldLayoutChg chg="addSp modSp">
          <pc:chgData name="Kaja Hvitstein-Strøm" userId="f98403df-a646-4976-90c9-eb6b75d9d5f3" providerId="ADAL" clId="{E5E21C14-6A71-44E2-805A-094CB118D2E4}" dt="2022-12-21T07:50:12.807" v="6"/>
          <pc:sldLayoutMkLst>
            <pc:docMk/>
            <pc:sldMasterMk cId="3462400306" sldId="2147483648"/>
            <pc:sldLayoutMk cId="3903250373" sldId="2147483663"/>
          </pc:sldLayoutMkLst>
          <pc:picChg chg="add mod">
            <ac:chgData name="Kaja Hvitstein-Strøm" userId="f98403df-a646-4976-90c9-eb6b75d9d5f3" providerId="ADAL" clId="{E5E21C14-6A71-44E2-805A-094CB118D2E4}" dt="2022-12-21T07:50:12.807" v="6"/>
            <ac:picMkLst>
              <pc:docMk/>
              <pc:sldMasterMk cId="3462400306" sldId="2147483648"/>
              <pc:sldLayoutMk cId="3903250373" sldId="2147483663"/>
              <ac:picMk id="10" creationId="{86C01DF7-B7CF-4B41-80CA-C91822338A9C}"/>
            </ac:picMkLst>
          </pc:picChg>
        </pc:sldLayoutChg>
        <pc:sldLayoutChg chg="addSp modSp mod">
          <pc:chgData name="Kaja Hvitstein-Strøm" userId="f98403df-a646-4976-90c9-eb6b75d9d5f3" providerId="ADAL" clId="{E5E21C14-6A71-44E2-805A-094CB118D2E4}" dt="2022-12-21T07:49:57.901" v="3" actId="1076"/>
          <pc:sldLayoutMkLst>
            <pc:docMk/>
            <pc:sldMasterMk cId="3462400306" sldId="2147483648"/>
            <pc:sldLayoutMk cId="2541587393" sldId="2147483664"/>
          </pc:sldLayoutMkLst>
          <pc:spChg chg="mod">
            <ac:chgData name="Kaja Hvitstein-Strøm" userId="f98403df-a646-4976-90c9-eb6b75d9d5f3" providerId="ADAL" clId="{E5E21C14-6A71-44E2-805A-094CB118D2E4}" dt="2022-12-21T07:49:54.784" v="2" actId="1076"/>
            <ac:spMkLst>
              <pc:docMk/>
              <pc:sldMasterMk cId="3462400306" sldId="2147483648"/>
              <pc:sldLayoutMk cId="2541587393" sldId="2147483664"/>
              <ac:spMk id="2" creationId="{A7CFA6CE-9430-430B-9E6A-52CE7349678A}"/>
            </ac:spMkLst>
          </pc:spChg>
          <pc:spChg chg="mod">
            <ac:chgData name="Kaja Hvitstein-Strøm" userId="f98403df-a646-4976-90c9-eb6b75d9d5f3" providerId="ADAL" clId="{E5E21C14-6A71-44E2-805A-094CB118D2E4}" dt="2022-12-21T07:49:31.832" v="0" actId="20577"/>
            <ac:spMkLst>
              <pc:docMk/>
              <pc:sldMasterMk cId="3462400306" sldId="2147483648"/>
              <pc:sldLayoutMk cId="2541587393" sldId="2147483664"/>
              <ac:spMk id="4" creationId="{4A0B4F96-B130-4453-80FE-DD215968254B}"/>
            </ac:spMkLst>
          </pc:spChg>
          <pc:spChg chg="mod">
            <ac:chgData name="Kaja Hvitstein-Strøm" userId="f98403df-a646-4976-90c9-eb6b75d9d5f3" providerId="ADAL" clId="{E5E21C14-6A71-44E2-805A-094CB118D2E4}" dt="2022-12-21T07:49:57.901" v="3" actId="1076"/>
            <ac:spMkLst>
              <pc:docMk/>
              <pc:sldMasterMk cId="3462400306" sldId="2147483648"/>
              <pc:sldLayoutMk cId="2541587393" sldId="2147483664"/>
              <ac:spMk id="6" creationId="{3FFB9C22-C875-4C86-A749-FC0AF15CC156}"/>
            </ac:spMkLst>
          </pc:spChg>
          <pc:picChg chg="add mod">
            <ac:chgData name="Kaja Hvitstein-Strøm" userId="f98403df-a646-4976-90c9-eb6b75d9d5f3" providerId="ADAL" clId="{E5E21C14-6A71-44E2-805A-094CB118D2E4}" dt="2022-12-21T07:49:49.281" v="1"/>
            <ac:picMkLst>
              <pc:docMk/>
              <pc:sldMasterMk cId="3462400306" sldId="2147483648"/>
              <pc:sldLayoutMk cId="2541587393" sldId="2147483664"/>
              <ac:picMk id="7" creationId="{1671E148-20E4-4833-978C-4178EE4A3569}"/>
            </ac:picMkLst>
          </pc:picChg>
        </pc:sldLayoutChg>
        <pc:sldLayoutChg chg="addSp modSp">
          <pc:chgData name="Kaja Hvitstein-Strøm" userId="f98403df-a646-4976-90c9-eb6b75d9d5f3" providerId="ADAL" clId="{E5E21C14-6A71-44E2-805A-094CB118D2E4}" dt="2022-12-21T07:50:17.865" v="7"/>
          <pc:sldLayoutMkLst>
            <pc:docMk/>
            <pc:sldMasterMk cId="3462400306" sldId="2147483648"/>
            <pc:sldLayoutMk cId="2337906061" sldId="2147483665"/>
          </pc:sldLayoutMkLst>
          <pc:picChg chg="add mod">
            <ac:chgData name="Kaja Hvitstein-Strøm" userId="f98403df-a646-4976-90c9-eb6b75d9d5f3" providerId="ADAL" clId="{E5E21C14-6A71-44E2-805A-094CB118D2E4}" dt="2022-12-21T07:50:17.865" v="7"/>
            <ac:picMkLst>
              <pc:docMk/>
              <pc:sldMasterMk cId="3462400306" sldId="2147483648"/>
              <pc:sldLayoutMk cId="2337906061" sldId="2147483665"/>
              <ac:picMk id="10" creationId="{87BC8390-6AED-4AB2-A2AF-5DD3A3844076}"/>
            </ac:picMkLst>
          </pc:picChg>
        </pc:sldLayoutChg>
        <pc:sldLayoutChg chg="addSp delSp modSp new mod">
          <pc:chgData name="Kaja Hvitstein-Strøm" userId="f98403df-a646-4976-90c9-eb6b75d9d5f3" providerId="ADAL" clId="{E5E21C14-6A71-44E2-805A-094CB118D2E4}" dt="2023-01-02T10:19:52.642" v="25" actId="14100"/>
          <pc:sldLayoutMkLst>
            <pc:docMk/>
            <pc:sldMasterMk cId="3462400306" sldId="2147483648"/>
            <pc:sldLayoutMk cId="953100664" sldId="2147483667"/>
          </pc:sldLayoutMkLst>
          <pc:spChg chg="del">
            <ac:chgData name="Kaja Hvitstein-Strøm" userId="f98403df-a646-4976-90c9-eb6b75d9d5f3" providerId="ADAL" clId="{E5E21C14-6A71-44E2-805A-094CB118D2E4}" dt="2023-01-02T10:17:09.331" v="14" actId="478"/>
            <ac:spMkLst>
              <pc:docMk/>
              <pc:sldMasterMk cId="3462400306" sldId="2147483648"/>
              <pc:sldLayoutMk cId="953100664" sldId="2147483667"/>
              <ac:spMk id="2" creationId="{D4378E50-90F6-420C-A602-3C0DAF8B08FF}"/>
            </ac:spMkLst>
          </pc:spChg>
          <pc:spChg chg="mod">
            <ac:chgData name="Kaja Hvitstein-Strøm" userId="f98403df-a646-4976-90c9-eb6b75d9d5f3" providerId="ADAL" clId="{E5E21C14-6A71-44E2-805A-094CB118D2E4}" dt="2023-01-02T10:17:05.689" v="13"/>
            <ac:spMkLst>
              <pc:docMk/>
              <pc:sldMasterMk cId="3462400306" sldId="2147483648"/>
              <pc:sldLayoutMk cId="953100664" sldId="2147483667"/>
              <ac:spMk id="5" creationId="{DF147091-4278-410E-B0B6-F29E45DC230E}"/>
            </ac:spMkLst>
          </pc:spChg>
          <pc:spChg chg="mod">
            <ac:chgData name="Kaja Hvitstein-Strøm" userId="f98403df-a646-4976-90c9-eb6b75d9d5f3" providerId="ADAL" clId="{E5E21C14-6A71-44E2-805A-094CB118D2E4}" dt="2023-01-02T10:17:20.025" v="15"/>
            <ac:spMkLst>
              <pc:docMk/>
              <pc:sldMasterMk cId="3462400306" sldId="2147483648"/>
              <pc:sldLayoutMk cId="953100664" sldId="2147483667"/>
              <ac:spMk id="8" creationId="{6C1DC05D-C568-42D5-80C0-5B7C2D4DF874}"/>
            </ac:spMkLst>
          </pc:spChg>
          <pc:spChg chg="mod">
            <ac:chgData name="Kaja Hvitstein-Strøm" userId="f98403df-a646-4976-90c9-eb6b75d9d5f3" providerId="ADAL" clId="{E5E21C14-6A71-44E2-805A-094CB118D2E4}" dt="2023-01-02T10:17:20.025" v="15"/>
            <ac:spMkLst>
              <pc:docMk/>
              <pc:sldMasterMk cId="3462400306" sldId="2147483648"/>
              <pc:sldLayoutMk cId="953100664" sldId="2147483667"/>
              <ac:spMk id="9" creationId="{737100FD-4713-4DA2-9800-082A9B90D7CA}"/>
            </ac:spMkLst>
          </pc:spChg>
          <pc:grpChg chg="add mod">
            <ac:chgData name="Kaja Hvitstein-Strøm" userId="f98403df-a646-4976-90c9-eb6b75d9d5f3" providerId="ADAL" clId="{E5E21C14-6A71-44E2-805A-094CB118D2E4}" dt="2023-01-02T10:17:54.255" v="21" actId="1076"/>
            <ac:grpSpMkLst>
              <pc:docMk/>
              <pc:sldMasterMk cId="3462400306" sldId="2147483648"/>
              <pc:sldLayoutMk cId="953100664" sldId="2147483667"/>
              <ac:grpSpMk id="4" creationId="{ADF32018-E690-417A-80AF-F13EF5A9C409}"/>
            </ac:grpSpMkLst>
          </pc:grpChg>
          <pc:grpChg chg="add mod">
            <ac:chgData name="Kaja Hvitstein-Strøm" userId="f98403df-a646-4976-90c9-eb6b75d9d5f3" providerId="ADAL" clId="{E5E21C14-6A71-44E2-805A-094CB118D2E4}" dt="2023-01-02T10:17:25.056" v="16" actId="14100"/>
            <ac:grpSpMkLst>
              <pc:docMk/>
              <pc:sldMasterMk cId="3462400306" sldId="2147483648"/>
              <pc:sldLayoutMk cId="953100664" sldId="2147483667"/>
              <ac:grpSpMk id="7" creationId="{8270756B-91C7-42BA-9E38-471A416257A5}"/>
            </ac:grpSpMkLst>
          </pc:grpChg>
          <pc:picChg chg="mod">
            <ac:chgData name="Kaja Hvitstein-Strøm" userId="f98403df-a646-4976-90c9-eb6b75d9d5f3" providerId="ADAL" clId="{E5E21C14-6A71-44E2-805A-094CB118D2E4}" dt="2023-01-02T10:17:05.689" v="13"/>
            <ac:picMkLst>
              <pc:docMk/>
              <pc:sldMasterMk cId="3462400306" sldId="2147483648"/>
              <pc:sldLayoutMk cId="953100664" sldId="2147483667"/>
              <ac:picMk id="6" creationId="{FB0DB9FA-DFC1-4796-A427-D5595E5525E7}"/>
            </ac:picMkLst>
          </pc:picChg>
          <pc:picChg chg="add mod">
            <ac:chgData name="Kaja Hvitstein-Strøm" userId="f98403df-a646-4976-90c9-eb6b75d9d5f3" providerId="ADAL" clId="{E5E21C14-6A71-44E2-805A-094CB118D2E4}" dt="2023-01-02T10:19:52.642" v="25" actId="14100"/>
            <ac:picMkLst>
              <pc:docMk/>
              <pc:sldMasterMk cId="3462400306" sldId="2147483648"/>
              <pc:sldLayoutMk cId="953100664" sldId="2147483667"/>
              <ac:picMk id="11" creationId="{EE5B657A-C613-4BC0-95AF-BF0D49237CFC}"/>
            </ac:picMkLst>
          </pc:picChg>
        </pc:sldLayoutChg>
        <pc:sldLayoutChg chg="add del mod modTransition">
          <pc:chgData name="Kaja Hvitstein-Strøm" userId="f98403df-a646-4976-90c9-eb6b75d9d5f3" providerId="ADAL" clId="{E5E21C14-6A71-44E2-805A-094CB118D2E4}" dt="2023-01-02T10:18:49.226" v="24" actId="2890"/>
          <pc:sldLayoutMkLst>
            <pc:docMk/>
            <pc:sldMasterMk cId="3462400306" sldId="2147483648"/>
            <pc:sldLayoutMk cId="3972998064" sldId="2147483668"/>
          </pc:sldLayoutMkLst>
        </pc:sldLayoutChg>
      </pc:sldMasterChg>
      <pc:sldMasterChg chg="new del mod addSldLayout delSldLayout">
        <pc:chgData name="Kaja Hvitstein-Strøm" userId="f98403df-a646-4976-90c9-eb6b75d9d5f3" providerId="ADAL" clId="{E5E21C14-6A71-44E2-805A-094CB118D2E4}" dt="2023-01-02T10:20:07.199" v="38" actId="2696"/>
        <pc:sldMasterMkLst>
          <pc:docMk/>
          <pc:sldMasterMk cId="1494302968" sldId="2147483668"/>
        </pc:sldMasterMkLst>
        <pc:sldLayoutChg chg="new del replId">
          <pc:chgData name="Kaja Hvitstein-Strøm" userId="f98403df-a646-4976-90c9-eb6b75d9d5f3" providerId="ADAL" clId="{E5E21C14-6A71-44E2-805A-094CB118D2E4}" dt="2023-01-02T10:20:07.146" v="27" actId="2696"/>
          <pc:sldLayoutMkLst>
            <pc:docMk/>
            <pc:sldMasterMk cId="1494302968" sldId="2147483668"/>
            <pc:sldLayoutMk cId="2167712448" sldId="2147483669"/>
          </pc:sldLayoutMkLst>
        </pc:sldLayoutChg>
        <pc:sldLayoutChg chg="new del replId">
          <pc:chgData name="Kaja Hvitstein-Strøm" userId="f98403df-a646-4976-90c9-eb6b75d9d5f3" providerId="ADAL" clId="{E5E21C14-6A71-44E2-805A-094CB118D2E4}" dt="2023-01-02T10:20:07.152" v="28" actId="2696"/>
          <pc:sldLayoutMkLst>
            <pc:docMk/>
            <pc:sldMasterMk cId="1494302968" sldId="2147483668"/>
            <pc:sldLayoutMk cId="2359044598" sldId="2147483670"/>
          </pc:sldLayoutMkLst>
        </pc:sldLayoutChg>
        <pc:sldLayoutChg chg="new del replId">
          <pc:chgData name="Kaja Hvitstein-Strøm" userId="f98403df-a646-4976-90c9-eb6b75d9d5f3" providerId="ADAL" clId="{E5E21C14-6A71-44E2-805A-094CB118D2E4}" dt="2023-01-02T10:20:07.155" v="29" actId="2696"/>
          <pc:sldLayoutMkLst>
            <pc:docMk/>
            <pc:sldMasterMk cId="1494302968" sldId="2147483668"/>
            <pc:sldLayoutMk cId="1525109691" sldId="2147483671"/>
          </pc:sldLayoutMkLst>
        </pc:sldLayoutChg>
        <pc:sldLayoutChg chg="new del replId">
          <pc:chgData name="Kaja Hvitstein-Strøm" userId="f98403df-a646-4976-90c9-eb6b75d9d5f3" providerId="ADAL" clId="{E5E21C14-6A71-44E2-805A-094CB118D2E4}" dt="2023-01-02T10:20:07.164" v="30" actId="2696"/>
          <pc:sldLayoutMkLst>
            <pc:docMk/>
            <pc:sldMasterMk cId="1494302968" sldId="2147483668"/>
            <pc:sldLayoutMk cId="2575533882" sldId="2147483672"/>
          </pc:sldLayoutMkLst>
        </pc:sldLayoutChg>
        <pc:sldLayoutChg chg="new del replId">
          <pc:chgData name="Kaja Hvitstein-Strøm" userId="f98403df-a646-4976-90c9-eb6b75d9d5f3" providerId="ADAL" clId="{E5E21C14-6A71-44E2-805A-094CB118D2E4}" dt="2023-01-02T10:20:07.167" v="31" actId="2696"/>
          <pc:sldLayoutMkLst>
            <pc:docMk/>
            <pc:sldMasterMk cId="1494302968" sldId="2147483668"/>
            <pc:sldLayoutMk cId="2511198068" sldId="2147483673"/>
          </pc:sldLayoutMkLst>
        </pc:sldLayoutChg>
        <pc:sldLayoutChg chg="new del replId">
          <pc:chgData name="Kaja Hvitstein-Strøm" userId="f98403df-a646-4976-90c9-eb6b75d9d5f3" providerId="ADAL" clId="{E5E21C14-6A71-44E2-805A-094CB118D2E4}" dt="2023-01-02T10:20:07.170" v="32" actId="2696"/>
          <pc:sldLayoutMkLst>
            <pc:docMk/>
            <pc:sldMasterMk cId="1494302968" sldId="2147483668"/>
            <pc:sldLayoutMk cId="2586051553" sldId="2147483674"/>
          </pc:sldLayoutMkLst>
        </pc:sldLayoutChg>
        <pc:sldLayoutChg chg="new del replId">
          <pc:chgData name="Kaja Hvitstein-Strøm" userId="f98403df-a646-4976-90c9-eb6b75d9d5f3" providerId="ADAL" clId="{E5E21C14-6A71-44E2-805A-094CB118D2E4}" dt="2023-01-02T10:20:07.181" v="33" actId="2696"/>
          <pc:sldLayoutMkLst>
            <pc:docMk/>
            <pc:sldMasterMk cId="1494302968" sldId="2147483668"/>
            <pc:sldLayoutMk cId="1655731965" sldId="2147483675"/>
          </pc:sldLayoutMkLst>
        </pc:sldLayoutChg>
        <pc:sldLayoutChg chg="new del replId">
          <pc:chgData name="Kaja Hvitstein-Strøm" userId="f98403df-a646-4976-90c9-eb6b75d9d5f3" providerId="ADAL" clId="{E5E21C14-6A71-44E2-805A-094CB118D2E4}" dt="2023-01-02T10:20:07.184" v="34" actId="2696"/>
          <pc:sldLayoutMkLst>
            <pc:docMk/>
            <pc:sldMasterMk cId="1494302968" sldId="2147483668"/>
            <pc:sldLayoutMk cId="3872063212" sldId="2147483676"/>
          </pc:sldLayoutMkLst>
        </pc:sldLayoutChg>
        <pc:sldLayoutChg chg="new del replId">
          <pc:chgData name="Kaja Hvitstein-Strøm" userId="f98403df-a646-4976-90c9-eb6b75d9d5f3" providerId="ADAL" clId="{E5E21C14-6A71-44E2-805A-094CB118D2E4}" dt="2023-01-02T10:20:07.187" v="35" actId="2696"/>
          <pc:sldLayoutMkLst>
            <pc:docMk/>
            <pc:sldMasterMk cId="1494302968" sldId="2147483668"/>
            <pc:sldLayoutMk cId="1434498177" sldId="2147483677"/>
          </pc:sldLayoutMkLst>
        </pc:sldLayoutChg>
        <pc:sldLayoutChg chg="new del replId">
          <pc:chgData name="Kaja Hvitstein-Strøm" userId="f98403df-a646-4976-90c9-eb6b75d9d5f3" providerId="ADAL" clId="{E5E21C14-6A71-44E2-805A-094CB118D2E4}" dt="2023-01-02T10:20:07.188" v="36" actId="2696"/>
          <pc:sldLayoutMkLst>
            <pc:docMk/>
            <pc:sldMasterMk cId="1494302968" sldId="2147483668"/>
            <pc:sldLayoutMk cId="3052072762" sldId="2147483678"/>
          </pc:sldLayoutMkLst>
        </pc:sldLayoutChg>
        <pc:sldLayoutChg chg="new del replId">
          <pc:chgData name="Kaja Hvitstein-Strøm" userId="f98403df-a646-4976-90c9-eb6b75d9d5f3" providerId="ADAL" clId="{E5E21C14-6A71-44E2-805A-094CB118D2E4}" dt="2023-01-02T10:20:07.189" v="37" actId="2696"/>
          <pc:sldLayoutMkLst>
            <pc:docMk/>
            <pc:sldMasterMk cId="1494302968" sldId="2147483668"/>
            <pc:sldLayoutMk cId="2873611932" sldId="2147483679"/>
          </pc:sldLayoutMkLst>
        </pc:sldLayoutChg>
      </pc:sldMasterChg>
    </pc:docChg>
  </pc:docChgLst>
  <pc:docChgLst>
    <pc:chgData name="Kaja Hvitstein-Strøm" userId="S::kaja.hvitstein-strom@sandefjord.kommune.no::f98403df-a646-4976-90c9-eb6b75d9d5f3" providerId="AD" clId="Web-{D3A2573E-C55F-405F-803F-0D7211E56724}"/>
    <pc:docChg chg="modSld">
      <pc:chgData name="Kaja Hvitstein-Strøm" userId="S::kaja.hvitstein-strom@sandefjord.kommune.no::f98403df-a646-4976-90c9-eb6b75d9d5f3" providerId="AD" clId="Web-{D3A2573E-C55F-405F-803F-0D7211E56724}" dt="2023-11-16T08:10:59.695" v="6" actId="20577"/>
      <pc:docMkLst>
        <pc:docMk/>
      </pc:docMkLst>
      <pc:sldChg chg="modSp">
        <pc:chgData name="Kaja Hvitstein-Strøm" userId="S::kaja.hvitstein-strom@sandefjord.kommune.no::f98403df-a646-4976-90c9-eb6b75d9d5f3" providerId="AD" clId="Web-{D3A2573E-C55F-405F-803F-0D7211E56724}" dt="2023-11-16T08:10:59.695" v="6" actId="20577"/>
        <pc:sldMkLst>
          <pc:docMk/>
          <pc:sldMk cId="3973195606" sldId="280"/>
        </pc:sldMkLst>
        <pc:spChg chg="mod">
          <ac:chgData name="Kaja Hvitstein-Strøm" userId="S::kaja.hvitstein-strom@sandefjord.kommune.no::f98403df-a646-4976-90c9-eb6b75d9d5f3" providerId="AD" clId="Web-{D3A2573E-C55F-405F-803F-0D7211E56724}" dt="2023-11-16T08:10:59.695" v="6" actId="20577"/>
          <ac:spMkLst>
            <pc:docMk/>
            <pc:sldMk cId="3973195606" sldId="280"/>
            <ac:spMk id="3" creationId="{B841AAEC-C7B9-D33E-944B-80E6375C4904}"/>
          </ac:spMkLst>
        </pc:spChg>
      </pc:sldChg>
    </pc:docChg>
  </pc:docChgLst>
  <pc:docChgLst>
    <pc:chgData name="Kaja Hvitstein-Strøm" userId="S::kaja.hvitstein-strom@sandefjord.kommune.no::f98403df-a646-4976-90c9-eb6b75d9d5f3" providerId="AD" clId="Web-{4246FBC3-35DB-4939-B43D-07F160F1F09B}"/>
    <pc:docChg chg="modSld">
      <pc:chgData name="Kaja Hvitstein-Strøm" userId="S::kaja.hvitstein-strom@sandefjord.kommune.no::f98403df-a646-4976-90c9-eb6b75d9d5f3" providerId="AD" clId="Web-{4246FBC3-35DB-4939-B43D-07F160F1F09B}" dt="2023-11-16T08:36:36.171" v="14" actId="20577"/>
      <pc:docMkLst>
        <pc:docMk/>
      </pc:docMkLst>
      <pc:sldChg chg="modSp">
        <pc:chgData name="Kaja Hvitstein-Strøm" userId="S::kaja.hvitstein-strom@sandefjord.kommune.no::f98403df-a646-4976-90c9-eb6b75d9d5f3" providerId="AD" clId="Web-{4246FBC3-35DB-4939-B43D-07F160F1F09B}" dt="2023-11-16T08:35:29.826" v="11" actId="1076"/>
        <pc:sldMkLst>
          <pc:docMk/>
          <pc:sldMk cId="3548282495" sldId="258"/>
        </pc:sldMkLst>
        <pc:spChg chg="mod">
          <ac:chgData name="Kaja Hvitstein-Strøm" userId="S::kaja.hvitstein-strom@sandefjord.kommune.no::f98403df-a646-4976-90c9-eb6b75d9d5f3" providerId="AD" clId="Web-{4246FBC3-35DB-4939-B43D-07F160F1F09B}" dt="2023-11-16T08:35:29.826" v="11" actId="1076"/>
          <ac:spMkLst>
            <pc:docMk/>
            <pc:sldMk cId="3548282495" sldId="258"/>
            <ac:spMk id="3" creationId="{FD896CE8-5577-4327-BDA7-FC5B29923E49}"/>
          </ac:spMkLst>
        </pc:spChg>
      </pc:sldChg>
      <pc:sldChg chg="modSp">
        <pc:chgData name="Kaja Hvitstein-Strøm" userId="S::kaja.hvitstein-strom@sandefjord.kommune.no::f98403df-a646-4976-90c9-eb6b75d9d5f3" providerId="AD" clId="Web-{4246FBC3-35DB-4939-B43D-07F160F1F09B}" dt="2023-11-16T08:36:36.171" v="14" actId="20577"/>
        <pc:sldMkLst>
          <pc:docMk/>
          <pc:sldMk cId="3973195606" sldId="280"/>
        </pc:sldMkLst>
        <pc:spChg chg="mod">
          <ac:chgData name="Kaja Hvitstein-Strøm" userId="S::kaja.hvitstein-strom@sandefjord.kommune.no::f98403df-a646-4976-90c9-eb6b75d9d5f3" providerId="AD" clId="Web-{4246FBC3-35DB-4939-B43D-07F160F1F09B}" dt="2023-11-16T08:36:36.171" v="14" actId="20577"/>
          <ac:spMkLst>
            <pc:docMk/>
            <pc:sldMk cId="3973195606" sldId="280"/>
            <ac:spMk id="3" creationId="{B841AAEC-C7B9-D33E-944B-80E6375C4904}"/>
          </ac:spMkLst>
        </pc:spChg>
      </pc:sldChg>
    </pc:docChg>
  </pc:docChgLst>
  <pc:docChgLst>
    <pc:chgData name="Kaja Hvitstein-Strøm" userId="S::kaja.hvitstein-strom@sandefjord.kommune.no::f98403df-a646-4976-90c9-eb6b75d9d5f3" providerId="AD" clId="Web-{C1FE295F-44C2-4179-842A-A7EBC1E08117}"/>
    <pc:docChg chg="modSld">
      <pc:chgData name="Kaja Hvitstein-Strøm" userId="S::kaja.hvitstein-strom@sandefjord.kommune.no::f98403df-a646-4976-90c9-eb6b75d9d5f3" providerId="AD" clId="Web-{C1FE295F-44C2-4179-842A-A7EBC1E08117}" dt="2023-11-22T12:39:50.441" v="21"/>
      <pc:docMkLst>
        <pc:docMk/>
      </pc:docMkLst>
      <pc:sldChg chg="modNotes">
        <pc:chgData name="Kaja Hvitstein-Strøm" userId="S::kaja.hvitstein-strom@sandefjord.kommune.no::f98403df-a646-4976-90c9-eb6b75d9d5f3" providerId="AD" clId="Web-{C1FE295F-44C2-4179-842A-A7EBC1E08117}" dt="2023-11-22T12:39:50.441" v="21"/>
        <pc:sldMkLst>
          <pc:docMk/>
          <pc:sldMk cId="3973195606" sldId="280"/>
        </pc:sldMkLst>
      </pc:sldChg>
    </pc:docChg>
  </pc:docChgLst>
  <pc:docChgLst>
    <pc:chgData name="Kaja Hvitstein-Strøm" userId="S::kaja.hvitstein-strom@sandefjord.kommune.no::f98403df-a646-4976-90c9-eb6b75d9d5f3" providerId="AD" clId="Web-{2BDDA79A-0C7F-4B33-8306-F9D3075C75DE}"/>
    <pc:docChg chg="modSld">
      <pc:chgData name="Kaja Hvitstein-Strøm" userId="S::kaja.hvitstein-strom@sandefjord.kommune.no::f98403df-a646-4976-90c9-eb6b75d9d5f3" providerId="AD" clId="Web-{2BDDA79A-0C7F-4B33-8306-F9D3075C75DE}" dt="2023-10-27T06:06:05.161" v="4" actId="20577"/>
      <pc:docMkLst>
        <pc:docMk/>
      </pc:docMkLst>
      <pc:sldChg chg="modSp">
        <pc:chgData name="Kaja Hvitstein-Strøm" userId="S::kaja.hvitstein-strom@sandefjord.kommune.no::f98403df-a646-4976-90c9-eb6b75d9d5f3" providerId="AD" clId="Web-{2BDDA79A-0C7F-4B33-8306-F9D3075C75DE}" dt="2023-10-27T06:06:05.161" v="4" actId="20577"/>
        <pc:sldMkLst>
          <pc:docMk/>
          <pc:sldMk cId="2461892094" sldId="269"/>
        </pc:sldMkLst>
        <pc:spChg chg="mod">
          <ac:chgData name="Kaja Hvitstein-Strøm" userId="S::kaja.hvitstein-strom@sandefjord.kommune.no::f98403df-a646-4976-90c9-eb6b75d9d5f3" providerId="AD" clId="Web-{2BDDA79A-0C7F-4B33-8306-F9D3075C75DE}" dt="2023-10-27T06:06:05.161" v="4" actId="20577"/>
          <ac:spMkLst>
            <pc:docMk/>
            <pc:sldMk cId="2461892094" sldId="269"/>
            <ac:spMk id="3" creationId="{62582D28-4A0F-430E-9791-02771D779C96}"/>
          </ac:spMkLst>
        </pc:spChg>
      </pc:sldChg>
      <pc:sldChg chg="modSp">
        <pc:chgData name="Kaja Hvitstein-Strøm" userId="S::kaja.hvitstein-strom@sandefjord.kommune.no::f98403df-a646-4976-90c9-eb6b75d9d5f3" providerId="AD" clId="Web-{2BDDA79A-0C7F-4B33-8306-F9D3075C75DE}" dt="2023-10-26T12:11:03.754" v="2" actId="20577"/>
        <pc:sldMkLst>
          <pc:docMk/>
          <pc:sldMk cId="2874515836" sldId="273"/>
        </pc:sldMkLst>
        <pc:graphicFrameChg chg="modGraphic">
          <ac:chgData name="Kaja Hvitstein-Strøm" userId="S::kaja.hvitstein-strom@sandefjord.kommune.no::f98403df-a646-4976-90c9-eb6b75d9d5f3" providerId="AD" clId="Web-{2BDDA79A-0C7F-4B33-8306-F9D3075C75DE}" dt="2023-10-26T12:11:03.754" v="2" actId="20577"/>
          <ac:graphicFrameMkLst>
            <pc:docMk/>
            <pc:sldMk cId="2874515836" sldId="273"/>
            <ac:graphicFrameMk id="4" creationId="{1FB66BBC-2852-49E3-A7DF-87B1D9923C70}"/>
          </ac:graphicFrameMkLst>
        </pc:graphicFrameChg>
      </pc:sldChg>
    </pc:docChg>
  </pc:docChgLst>
  <pc:docChgLst>
    <pc:chgData name="Kaja Hvitstein-Strøm" userId="S::kaja.hvitstein-strom@sandefjord.kommune.no::f98403df-a646-4976-90c9-eb6b75d9d5f3" providerId="AD" clId="Web-{5E6EBE8A-4CA6-457A-919D-8569E69541D3}"/>
    <pc:docChg chg="addSld modSld">
      <pc:chgData name="Kaja Hvitstein-Strøm" userId="S::kaja.hvitstein-strom@sandefjord.kommune.no::f98403df-a646-4976-90c9-eb6b75d9d5f3" providerId="AD" clId="Web-{5E6EBE8A-4CA6-457A-919D-8569E69541D3}" dt="2023-10-12T11:19:34.696" v="472" actId="14100"/>
      <pc:docMkLst>
        <pc:docMk/>
      </pc:docMkLst>
      <pc:sldChg chg="addSp modSp">
        <pc:chgData name="Kaja Hvitstein-Strøm" userId="S::kaja.hvitstein-strom@sandefjord.kommune.no::f98403df-a646-4976-90c9-eb6b75d9d5f3" providerId="AD" clId="Web-{5E6EBE8A-4CA6-457A-919D-8569E69541D3}" dt="2023-10-12T11:01:49.061" v="467" actId="20577"/>
        <pc:sldMkLst>
          <pc:docMk/>
          <pc:sldMk cId="3336852413" sldId="260"/>
        </pc:sldMkLst>
        <pc:spChg chg="mod">
          <ac:chgData name="Kaja Hvitstein-Strøm" userId="S::kaja.hvitstein-strom@sandefjord.kommune.no::f98403df-a646-4976-90c9-eb6b75d9d5f3" providerId="AD" clId="Web-{5E6EBE8A-4CA6-457A-919D-8569E69541D3}" dt="2023-10-12T10:23:13.169" v="8" actId="20577"/>
          <ac:spMkLst>
            <pc:docMk/>
            <pc:sldMk cId="3336852413" sldId="260"/>
            <ac:spMk id="2" creationId="{0EFDFD59-1718-421C-AA5A-9940C4B11D85}"/>
          </ac:spMkLst>
        </pc:spChg>
        <pc:spChg chg="add mod">
          <ac:chgData name="Kaja Hvitstein-Strøm" userId="S::kaja.hvitstein-strom@sandefjord.kommune.no::f98403df-a646-4976-90c9-eb6b75d9d5f3" providerId="AD" clId="Web-{5E6EBE8A-4CA6-457A-919D-8569E69541D3}" dt="2023-10-12T11:01:49.061" v="467" actId="20577"/>
          <ac:spMkLst>
            <pc:docMk/>
            <pc:sldMk cId="3336852413" sldId="260"/>
            <ac:spMk id="3" creationId="{C972D183-C7B1-A0E5-2985-CA62FD6AD9B7}"/>
          </ac:spMkLst>
        </pc:spChg>
        <pc:spChg chg="mod">
          <ac:chgData name="Kaja Hvitstein-Strøm" userId="S::kaja.hvitstein-strom@sandefjord.kommune.no::f98403df-a646-4976-90c9-eb6b75d9d5f3" providerId="AD" clId="Web-{5E6EBE8A-4CA6-457A-919D-8569E69541D3}" dt="2023-10-12T11:01:08.373" v="454" actId="20577"/>
          <ac:spMkLst>
            <pc:docMk/>
            <pc:sldMk cId="3336852413" sldId="260"/>
            <ac:spMk id="5" creationId="{F69EBE0C-F240-4D36-AAFB-BD678F59FE2D}"/>
          </ac:spMkLst>
        </pc:spChg>
      </pc:sldChg>
      <pc:sldChg chg="modSp">
        <pc:chgData name="Kaja Hvitstein-Strøm" userId="S::kaja.hvitstein-strom@sandefjord.kommune.no::f98403df-a646-4976-90c9-eb6b75d9d5f3" providerId="AD" clId="Web-{5E6EBE8A-4CA6-457A-919D-8569E69541D3}" dt="2023-10-12T11:19:34.696" v="472" actId="14100"/>
        <pc:sldMkLst>
          <pc:docMk/>
          <pc:sldMk cId="1102891144" sldId="274"/>
        </pc:sldMkLst>
        <pc:spChg chg="mod">
          <ac:chgData name="Kaja Hvitstein-Strøm" userId="S::kaja.hvitstein-strom@sandefjord.kommune.no::f98403df-a646-4976-90c9-eb6b75d9d5f3" providerId="AD" clId="Web-{5E6EBE8A-4CA6-457A-919D-8569E69541D3}" dt="2023-10-12T11:19:34.696" v="472" actId="14100"/>
          <ac:spMkLst>
            <pc:docMk/>
            <pc:sldMk cId="1102891144" sldId="274"/>
            <ac:spMk id="2" creationId="{8581F30C-BA0B-433C-BD51-825E27F691A1}"/>
          </ac:spMkLst>
        </pc:spChg>
      </pc:sldChg>
      <pc:sldChg chg="addSp modSp new">
        <pc:chgData name="Kaja Hvitstein-Strøm" userId="S::kaja.hvitstein-strom@sandefjord.kommune.no::f98403df-a646-4976-90c9-eb6b75d9d5f3" providerId="AD" clId="Web-{5E6EBE8A-4CA6-457A-919D-8569E69541D3}" dt="2023-10-12T10:42:14.083" v="328" actId="20577"/>
        <pc:sldMkLst>
          <pc:docMk/>
          <pc:sldMk cId="4121629155" sldId="275"/>
        </pc:sldMkLst>
        <pc:spChg chg="mod">
          <ac:chgData name="Kaja Hvitstein-Strøm" userId="S::kaja.hvitstein-strom@sandefjord.kommune.no::f98403df-a646-4976-90c9-eb6b75d9d5f3" providerId="AD" clId="Web-{5E6EBE8A-4CA6-457A-919D-8569E69541D3}" dt="2023-10-12T10:42:14.083" v="328" actId="20577"/>
          <ac:spMkLst>
            <pc:docMk/>
            <pc:sldMk cId="4121629155" sldId="275"/>
            <ac:spMk id="2" creationId="{B750AB4F-4E4B-A796-1791-536BF0CD5F01}"/>
          </ac:spMkLst>
        </pc:spChg>
        <pc:spChg chg="add mod">
          <ac:chgData name="Kaja Hvitstein-Strøm" userId="S::kaja.hvitstein-strom@sandefjord.kommune.no::f98403df-a646-4976-90c9-eb6b75d9d5f3" providerId="AD" clId="Web-{5E6EBE8A-4CA6-457A-919D-8569E69541D3}" dt="2023-10-12T10:38:14.453" v="277" actId="1076"/>
          <ac:spMkLst>
            <pc:docMk/>
            <pc:sldMk cId="4121629155" sldId="275"/>
            <ac:spMk id="3" creationId="{FAE1AFA2-F116-D54C-41EB-AC64CE9DDF53}"/>
          </ac:spMkLst>
        </pc:spChg>
      </pc:sldChg>
    </pc:docChg>
  </pc:docChgLst>
  <pc:docChgLst>
    <pc:chgData name="Kaja Hvitstein-Strøm" userId="S::kaja.hvitstein-strom@sandefjord.kommune.no::f98403df-a646-4976-90c9-eb6b75d9d5f3" providerId="AD" clId="Web-{404DC284-65E4-402B-BCC9-42201CB85DA2}"/>
    <pc:docChg chg="addSld modSld">
      <pc:chgData name="Kaja Hvitstein-Strøm" userId="S::kaja.hvitstein-strom@sandefjord.kommune.no::f98403df-a646-4976-90c9-eb6b75d9d5f3" providerId="AD" clId="Web-{404DC284-65E4-402B-BCC9-42201CB85DA2}" dt="2023-11-13T09:43:00.051" v="1" actId="20577"/>
      <pc:docMkLst>
        <pc:docMk/>
      </pc:docMkLst>
      <pc:sldChg chg="modSp">
        <pc:chgData name="Kaja Hvitstein-Strøm" userId="S::kaja.hvitstein-strom@sandefjord.kommune.no::f98403df-a646-4976-90c9-eb6b75d9d5f3" providerId="AD" clId="Web-{404DC284-65E4-402B-BCC9-42201CB85DA2}" dt="2023-11-13T09:43:00.051" v="1" actId="20577"/>
        <pc:sldMkLst>
          <pc:docMk/>
          <pc:sldMk cId="1501312902" sldId="276"/>
        </pc:sldMkLst>
        <pc:spChg chg="mod">
          <ac:chgData name="Kaja Hvitstein-Strøm" userId="S::kaja.hvitstein-strom@sandefjord.kommune.no::f98403df-a646-4976-90c9-eb6b75d9d5f3" providerId="AD" clId="Web-{404DC284-65E4-402B-BCC9-42201CB85DA2}" dt="2023-11-13T09:43:00.051" v="1" actId="20577"/>
          <ac:spMkLst>
            <pc:docMk/>
            <pc:sldMk cId="1501312902" sldId="276"/>
            <ac:spMk id="5" creationId="{16AEAB4B-7FD9-4BBB-A429-658D9A5FCA82}"/>
          </ac:spMkLst>
        </pc:spChg>
      </pc:sldChg>
      <pc:sldChg chg="add">
        <pc:chgData name="Kaja Hvitstein-Strøm" userId="S::kaja.hvitstein-strom@sandefjord.kommune.no::f98403df-a646-4976-90c9-eb6b75d9d5f3" providerId="AD" clId="Web-{404DC284-65E4-402B-BCC9-42201CB85DA2}" dt="2023-11-13T09:42:45.676" v="0"/>
        <pc:sldMkLst>
          <pc:docMk/>
          <pc:sldMk cId="1659435453" sldId="282"/>
        </pc:sldMkLst>
      </pc:sldChg>
    </pc:docChg>
  </pc:docChgLst>
  <pc:docChgLst>
    <pc:chgData name="Kaja Hvitstein-Strøm" userId="f98403df-a646-4976-90c9-eb6b75d9d5f3" providerId="ADAL" clId="{098E69F4-9777-441E-8682-6708D8F29334}"/>
    <pc:docChg chg="modSld">
      <pc:chgData name="Kaja Hvitstein-Strøm" userId="f98403df-a646-4976-90c9-eb6b75d9d5f3" providerId="ADAL" clId="{098E69F4-9777-441E-8682-6708D8F29334}" dt="2023-12-08T08:48:51.387" v="127" actId="20577"/>
      <pc:docMkLst>
        <pc:docMk/>
      </pc:docMkLst>
      <pc:sldChg chg="addSp modSp mod">
        <pc:chgData name="Kaja Hvitstein-Strøm" userId="f98403df-a646-4976-90c9-eb6b75d9d5f3" providerId="ADAL" clId="{098E69F4-9777-441E-8682-6708D8F29334}" dt="2023-12-08T08:48:51.387" v="127" actId="20577"/>
        <pc:sldMkLst>
          <pc:docMk/>
          <pc:sldMk cId="2010577934" sldId="279"/>
        </pc:sldMkLst>
        <pc:spChg chg="add mod">
          <ac:chgData name="Kaja Hvitstein-Strøm" userId="f98403df-a646-4976-90c9-eb6b75d9d5f3" providerId="ADAL" clId="{098E69F4-9777-441E-8682-6708D8F29334}" dt="2023-12-08T08:48:51.387" v="127" actId="20577"/>
          <ac:spMkLst>
            <pc:docMk/>
            <pc:sldMk cId="2010577934" sldId="279"/>
            <ac:spMk id="3" creationId="{0B773CE9-F17C-9053-A50D-D81DD30D3BB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600" dirty="0"/>
              <a:t>Selvmordsrate</a:t>
            </a:r>
            <a:r>
              <a:rPr lang="nb-NO" sz="1600" baseline="0" dirty="0"/>
              <a:t> pr 100 000 etter kjønn og alder</a:t>
            </a:r>
            <a:endParaRPr lang="nn-NO"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'Ark1'!$B$1</c:f>
              <c:strCache>
                <c:ptCount val="1"/>
                <c:pt idx="0">
                  <c:v>Kvinne</c:v>
                </c:pt>
              </c:strCache>
            </c:strRef>
          </c:tx>
          <c:spPr>
            <a:solidFill>
              <a:schemeClr val="accent1"/>
            </a:solidFill>
            <a:ln>
              <a:noFill/>
            </a:ln>
            <a:effectLst/>
          </c:spPr>
          <c:invertIfNegative val="0"/>
          <c:cat>
            <c:strRef>
              <c:f>'Ark1'!$A$2:$A$6</c:f>
              <c:strCache>
                <c:ptCount val="5"/>
                <c:pt idx="0">
                  <c:v>0-19 år</c:v>
                </c:pt>
                <c:pt idx="1">
                  <c:v>20-39 år</c:v>
                </c:pt>
                <c:pt idx="2">
                  <c:v>40-59 år</c:v>
                </c:pt>
                <c:pt idx="3">
                  <c:v>60-79 år</c:v>
                </c:pt>
                <c:pt idx="4">
                  <c:v>over 80 år</c:v>
                </c:pt>
              </c:strCache>
            </c:strRef>
          </c:cat>
          <c:val>
            <c:numRef>
              <c:f>'Ark1'!$B$2:$B$6</c:f>
              <c:numCache>
                <c:formatCode>General</c:formatCode>
                <c:ptCount val="5"/>
                <c:pt idx="0">
                  <c:v>1.7</c:v>
                </c:pt>
                <c:pt idx="1">
                  <c:v>8.1</c:v>
                </c:pt>
                <c:pt idx="2">
                  <c:v>8.3000000000000007</c:v>
                </c:pt>
                <c:pt idx="3">
                  <c:v>7.5</c:v>
                </c:pt>
                <c:pt idx="4">
                  <c:v>6.3</c:v>
                </c:pt>
              </c:numCache>
            </c:numRef>
          </c:val>
          <c:extLst>
            <c:ext xmlns:c16="http://schemas.microsoft.com/office/drawing/2014/chart" uri="{C3380CC4-5D6E-409C-BE32-E72D297353CC}">
              <c16:uniqueId val="{00000000-977E-478A-A5FC-50BB3A5728B9}"/>
            </c:ext>
          </c:extLst>
        </c:ser>
        <c:ser>
          <c:idx val="1"/>
          <c:order val="1"/>
          <c:tx>
            <c:strRef>
              <c:f>'Ark1'!$C$1</c:f>
              <c:strCache>
                <c:ptCount val="1"/>
                <c:pt idx="0">
                  <c:v>Mann</c:v>
                </c:pt>
              </c:strCache>
            </c:strRef>
          </c:tx>
          <c:spPr>
            <a:solidFill>
              <a:schemeClr val="accent2"/>
            </a:solidFill>
            <a:ln>
              <a:noFill/>
            </a:ln>
            <a:effectLst/>
          </c:spPr>
          <c:invertIfNegative val="0"/>
          <c:cat>
            <c:strRef>
              <c:f>'Ark1'!$A$2:$A$6</c:f>
              <c:strCache>
                <c:ptCount val="5"/>
                <c:pt idx="0">
                  <c:v>0-19 år</c:v>
                </c:pt>
                <c:pt idx="1">
                  <c:v>20-39 år</c:v>
                </c:pt>
                <c:pt idx="2">
                  <c:v>40-59 år</c:v>
                </c:pt>
                <c:pt idx="3">
                  <c:v>60-79 år</c:v>
                </c:pt>
                <c:pt idx="4">
                  <c:v>over 80 år</c:v>
                </c:pt>
              </c:strCache>
            </c:strRef>
          </c:cat>
          <c:val>
            <c:numRef>
              <c:f>'Ark1'!$C$2:$C$6</c:f>
              <c:numCache>
                <c:formatCode>General</c:formatCode>
                <c:ptCount val="5"/>
                <c:pt idx="0">
                  <c:v>2.2000000000000002</c:v>
                </c:pt>
                <c:pt idx="1">
                  <c:v>18.5</c:v>
                </c:pt>
                <c:pt idx="2">
                  <c:v>22.1</c:v>
                </c:pt>
                <c:pt idx="3">
                  <c:v>17</c:v>
                </c:pt>
                <c:pt idx="4">
                  <c:v>33.1</c:v>
                </c:pt>
              </c:numCache>
            </c:numRef>
          </c:val>
          <c:extLst>
            <c:ext xmlns:c16="http://schemas.microsoft.com/office/drawing/2014/chart" uri="{C3380CC4-5D6E-409C-BE32-E72D297353CC}">
              <c16:uniqueId val="{00000001-977E-478A-A5FC-50BB3A5728B9}"/>
            </c:ext>
          </c:extLst>
        </c:ser>
        <c:dLbls>
          <c:showLegendKey val="0"/>
          <c:showVal val="0"/>
          <c:showCatName val="0"/>
          <c:showSerName val="0"/>
          <c:showPercent val="0"/>
          <c:showBubbleSize val="0"/>
        </c:dLbls>
        <c:gapWidth val="219"/>
        <c:overlap val="-27"/>
        <c:axId val="883761608"/>
        <c:axId val="883761248"/>
      </c:barChart>
      <c:catAx>
        <c:axId val="883761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83761248"/>
        <c:crosses val="autoZero"/>
        <c:auto val="1"/>
        <c:lblAlgn val="ctr"/>
        <c:lblOffset val="100"/>
        <c:noMultiLvlLbl val="0"/>
      </c:catAx>
      <c:valAx>
        <c:axId val="883761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83761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hyperlink" Target="https://abc.aldringoghelse.no/eldreomsorg/psykiske-sykdommer-i-eldre-ar/" TargetMode="External"/><Relationship Id="rId2" Type="http://schemas.openxmlformats.org/officeDocument/2006/relationships/hyperlink" Target="https://www.kompetansebroen.no/courses/selvmordsforebygging?o=ahus" TargetMode="External"/><Relationship Id="rId1" Type="http://schemas.openxmlformats.org/officeDocument/2006/relationships/hyperlink" Target="https://www.usht-vestfold.no/prosjekter/pagaende-prosjekter/forebygging-av-selvmord-hos-eldre.12628.aspx" TargetMode="External"/><Relationship Id="rId5" Type="http://schemas.openxmlformats.org/officeDocument/2006/relationships/hyperlink" Target="https://vivatselvmordsforebygging.net/forstehjelp-ved-selvmordsfare/" TargetMode="External"/><Relationship Id="rId4" Type="http://schemas.openxmlformats.org/officeDocument/2006/relationships/hyperlink" Target="https://vivatselvmordsforebygging.net/oppmerksom-pa-selvmordstanker-op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abc.aldringoghelse.no/eldreomsorg/psykiske-sykdommer-i-eldre-ar/" TargetMode="External"/><Relationship Id="rId2" Type="http://schemas.openxmlformats.org/officeDocument/2006/relationships/hyperlink" Target="https://www.kompetansebroen.no/courses/selvmordsforebygging?o=ahus" TargetMode="External"/><Relationship Id="rId1" Type="http://schemas.openxmlformats.org/officeDocument/2006/relationships/hyperlink" Target="https://www.usht-vestfold.no/prosjekter/pagaende-prosjekter/forebygging-av-selvmord-hos-eldre.12628.aspx" TargetMode="External"/><Relationship Id="rId5" Type="http://schemas.openxmlformats.org/officeDocument/2006/relationships/hyperlink" Target="https://vivatselvmordsforebygging.net/forstehjelp-ved-selvmordsfare/" TargetMode="External"/><Relationship Id="rId4" Type="http://schemas.openxmlformats.org/officeDocument/2006/relationships/hyperlink" Target="https://vivatselvmordsforebygging.net/oppmerksom-pa-selvmordstanker-op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C34BD0-4AD7-4E4D-B108-86779C9872F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nn-NO"/>
        </a:p>
      </dgm:t>
    </dgm:pt>
    <dgm:pt modelId="{8DA281CE-0688-4DAD-8A5E-9680B2B8F736}">
      <dgm:prSet phldrT="[Tekst]"/>
      <dgm:spPr/>
      <dgm:t>
        <a:bodyPr/>
        <a:lstStyle/>
        <a:p>
          <a:r>
            <a:rPr lang="nb-NO" dirty="0"/>
            <a:t>Opplysningsarbeid</a:t>
          </a:r>
          <a:br>
            <a:rPr lang="nb-NO" dirty="0"/>
          </a:br>
          <a:endParaRPr lang="nb-NO" dirty="0"/>
        </a:p>
        <a:p>
          <a:r>
            <a:rPr lang="nb-NO" dirty="0">
              <a:hlinkClick xmlns:r="http://schemas.openxmlformats.org/officeDocument/2006/relationships" r:id="rId1"/>
            </a:rPr>
            <a:t>Brosjyrer</a:t>
          </a:r>
          <a:br>
            <a:rPr lang="nb-NO" dirty="0"/>
          </a:br>
          <a:endParaRPr lang="nn-NO" dirty="0"/>
        </a:p>
      </dgm:t>
    </dgm:pt>
    <dgm:pt modelId="{D42C0905-61E3-40F7-A4A7-403100948C88}" type="parTrans" cxnId="{CFEA2862-6DD3-4E97-ACC6-4A814AC975D0}">
      <dgm:prSet/>
      <dgm:spPr/>
      <dgm:t>
        <a:bodyPr/>
        <a:lstStyle/>
        <a:p>
          <a:endParaRPr lang="nn-NO"/>
        </a:p>
      </dgm:t>
    </dgm:pt>
    <dgm:pt modelId="{D46235CE-0644-4C8E-9779-F66FDA58094B}" type="sibTrans" cxnId="{CFEA2862-6DD3-4E97-ACC6-4A814AC975D0}">
      <dgm:prSet/>
      <dgm:spPr/>
      <dgm:t>
        <a:bodyPr/>
        <a:lstStyle/>
        <a:p>
          <a:endParaRPr lang="nn-NO"/>
        </a:p>
      </dgm:t>
    </dgm:pt>
    <dgm:pt modelId="{6B5DAD0C-3E50-4FE3-89D6-DCF31D4C6595}">
      <dgm:prSet phldrT="[Tekst]"/>
      <dgm:spPr/>
      <dgm:t>
        <a:bodyPr/>
        <a:lstStyle/>
        <a:p>
          <a:r>
            <a:rPr lang="nb-NO" dirty="0"/>
            <a:t>Internundervisning</a:t>
          </a:r>
          <a:endParaRPr lang="nn-NO" dirty="0"/>
        </a:p>
      </dgm:t>
    </dgm:pt>
    <dgm:pt modelId="{DF392D05-E2F6-49FC-A1A8-6458C38E563E}" type="parTrans" cxnId="{134C2ABD-5865-42FC-9B30-16B65F196BFE}">
      <dgm:prSet/>
      <dgm:spPr/>
      <dgm:t>
        <a:bodyPr/>
        <a:lstStyle/>
        <a:p>
          <a:endParaRPr lang="nn-NO"/>
        </a:p>
      </dgm:t>
    </dgm:pt>
    <dgm:pt modelId="{F97C0446-D175-4B83-ADD1-ABFFDD2B57FA}" type="sibTrans" cxnId="{134C2ABD-5865-42FC-9B30-16B65F196BFE}">
      <dgm:prSet/>
      <dgm:spPr/>
      <dgm:t>
        <a:bodyPr/>
        <a:lstStyle/>
        <a:p>
          <a:endParaRPr lang="nn-NO"/>
        </a:p>
      </dgm:t>
    </dgm:pt>
    <dgm:pt modelId="{D4DE9B1C-5D84-447C-924C-21912BA1538F}">
      <dgm:prSet phldrT="[Tekst]"/>
      <dgm:spPr/>
      <dgm:t>
        <a:bodyPr/>
        <a:lstStyle/>
        <a:p>
          <a:r>
            <a:rPr lang="nb-NO" dirty="0"/>
            <a:t>VR</a:t>
          </a:r>
          <a:br>
            <a:rPr lang="nb-NO" dirty="0"/>
          </a:br>
          <a:r>
            <a:rPr lang="nb-NO" dirty="0">
              <a:hlinkClick xmlns:r="http://schemas.openxmlformats.org/officeDocument/2006/relationships" r:id="rId2"/>
            </a:rPr>
            <a:t>E-lærings kurs</a:t>
          </a:r>
          <a:endParaRPr lang="nb-NO" dirty="0"/>
        </a:p>
        <a:p>
          <a:r>
            <a:rPr lang="nb-NO" dirty="0">
              <a:hlinkClick xmlns:r="http://schemas.openxmlformats.org/officeDocument/2006/relationships" r:id="rId3"/>
            </a:rPr>
            <a:t>ABC-Opplæring Psykiske sykdommer i eldre år</a:t>
          </a:r>
          <a:endParaRPr lang="nn-NO" dirty="0"/>
        </a:p>
      </dgm:t>
    </dgm:pt>
    <dgm:pt modelId="{07A4D3E8-10AD-40CD-9525-BB2F280A6A2A}" type="parTrans" cxnId="{72C86C92-5361-45EB-85E2-83A7106EA98D}">
      <dgm:prSet/>
      <dgm:spPr/>
      <dgm:t>
        <a:bodyPr/>
        <a:lstStyle/>
        <a:p>
          <a:endParaRPr lang="nn-NO"/>
        </a:p>
      </dgm:t>
    </dgm:pt>
    <dgm:pt modelId="{BFD9CB8E-EC1E-4EA3-8416-612338BAFAC4}" type="sibTrans" cxnId="{72C86C92-5361-45EB-85E2-83A7106EA98D}">
      <dgm:prSet/>
      <dgm:spPr/>
      <dgm:t>
        <a:bodyPr/>
        <a:lstStyle/>
        <a:p>
          <a:endParaRPr lang="nn-NO"/>
        </a:p>
      </dgm:t>
    </dgm:pt>
    <dgm:pt modelId="{6AEF3076-3B91-4A8D-AA12-453F05F34D6F}">
      <dgm:prSet phldrT="[Tekst]"/>
      <dgm:spPr/>
      <dgm:t>
        <a:bodyPr/>
        <a:lstStyle/>
        <a:p>
          <a:r>
            <a:rPr lang="nb-NO" dirty="0">
              <a:latin typeface="Calibri Light" panose="020F0302020204030204"/>
              <a:hlinkClick xmlns:r="http://schemas.openxmlformats.org/officeDocument/2006/relationships" r:id="rId4"/>
            </a:rPr>
            <a:t>OPS</a:t>
          </a:r>
          <a:r>
            <a:rPr lang="nb-NO" dirty="0">
              <a:hlinkClick xmlns:r="http://schemas.openxmlformats.org/officeDocument/2006/relationships" r:id="rId4"/>
            </a:rPr>
            <a:t> kurs</a:t>
          </a:r>
          <a:endParaRPr lang="nn-NO" dirty="0"/>
        </a:p>
      </dgm:t>
    </dgm:pt>
    <dgm:pt modelId="{4E65CBBD-7E21-4571-8E32-411E23A246CF}" type="parTrans" cxnId="{4E514A21-391A-41C7-AD5F-1C898E791493}">
      <dgm:prSet/>
      <dgm:spPr/>
      <dgm:t>
        <a:bodyPr/>
        <a:lstStyle/>
        <a:p>
          <a:endParaRPr lang="nn-NO"/>
        </a:p>
      </dgm:t>
    </dgm:pt>
    <dgm:pt modelId="{014D89E6-8E08-44D7-B282-84CDC3DB886F}" type="sibTrans" cxnId="{4E514A21-391A-41C7-AD5F-1C898E791493}">
      <dgm:prSet/>
      <dgm:spPr/>
      <dgm:t>
        <a:bodyPr/>
        <a:lstStyle/>
        <a:p>
          <a:endParaRPr lang="nn-NO"/>
        </a:p>
      </dgm:t>
    </dgm:pt>
    <dgm:pt modelId="{74084B6F-77D1-4AB5-A70E-C9ABA8DBE651}">
      <dgm:prSet phldrT="[Tekst]"/>
      <dgm:spPr/>
      <dgm:t>
        <a:bodyPr/>
        <a:lstStyle/>
        <a:p>
          <a:r>
            <a:rPr lang="nb-NO" dirty="0">
              <a:hlinkClick xmlns:r="http://schemas.openxmlformats.org/officeDocument/2006/relationships" r:id="rId5"/>
            </a:rPr>
            <a:t>Førstehjelp i selvmordsfare</a:t>
          </a:r>
          <a:endParaRPr lang="nn-NO" dirty="0"/>
        </a:p>
      </dgm:t>
    </dgm:pt>
    <dgm:pt modelId="{8DCC13C8-1888-44B3-B26A-37D2B390FB5B}" type="parTrans" cxnId="{0E81267E-B95F-4B5B-AE30-3DFF9DEDA7AB}">
      <dgm:prSet/>
      <dgm:spPr/>
      <dgm:t>
        <a:bodyPr/>
        <a:lstStyle/>
        <a:p>
          <a:endParaRPr lang="nn-NO"/>
        </a:p>
      </dgm:t>
    </dgm:pt>
    <dgm:pt modelId="{2E3EEBEB-A33F-42C0-A096-8D34155C57B5}" type="sibTrans" cxnId="{0E81267E-B95F-4B5B-AE30-3DFF9DEDA7AB}">
      <dgm:prSet/>
      <dgm:spPr/>
      <dgm:t>
        <a:bodyPr/>
        <a:lstStyle/>
        <a:p>
          <a:endParaRPr lang="nn-NO"/>
        </a:p>
      </dgm:t>
    </dgm:pt>
    <dgm:pt modelId="{0D5A6E7D-975E-4FBE-8E2C-238811DECB68}" type="pres">
      <dgm:prSet presAssocID="{79C34BD0-4AD7-4E4D-B108-86779C9872FE}" presName="rootnode" presStyleCnt="0">
        <dgm:presLayoutVars>
          <dgm:chMax/>
          <dgm:chPref/>
          <dgm:dir/>
          <dgm:animLvl val="lvl"/>
        </dgm:presLayoutVars>
      </dgm:prSet>
      <dgm:spPr/>
    </dgm:pt>
    <dgm:pt modelId="{E9A5E046-7475-483B-AE2A-D62135017708}" type="pres">
      <dgm:prSet presAssocID="{8DA281CE-0688-4DAD-8A5E-9680B2B8F736}" presName="composite" presStyleCnt="0"/>
      <dgm:spPr/>
    </dgm:pt>
    <dgm:pt modelId="{034C7C3A-FCE4-4418-9C91-273AF913E35B}" type="pres">
      <dgm:prSet presAssocID="{8DA281CE-0688-4DAD-8A5E-9680B2B8F736}" presName="LShape" presStyleLbl="alignNode1" presStyleIdx="0" presStyleCnt="9"/>
      <dgm:spPr/>
    </dgm:pt>
    <dgm:pt modelId="{EC16BB3D-F4FC-4BB1-B08F-234C9C1B4343}" type="pres">
      <dgm:prSet presAssocID="{8DA281CE-0688-4DAD-8A5E-9680B2B8F736}" presName="ParentText" presStyleLbl="revTx" presStyleIdx="0" presStyleCnt="5">
        <dgm:presLayoutVars>
          <dgm:chMax val="0"/>
          <dgm:chPref val="0"/>
          <dgm:bulletEnabled val="1"/>
        </dgm:presLayoutVars>
      </dgm:prSet>
      <dgm:spPr/>
    </dgm:pt>
    <dgm:pt modelId="{D4B49820-E52D-4F7B-9040-007888A02CFC}" type="pres">
      <dgm:prSet presAssocID="{8DA281CE-0688-4DAD-8A5E-9680B2B8F736}" presName="Triangle" presStyleLbl="alignNode1" presStyleIdx="1" presStyleCnt="9"/>
      <dgm:spPr/>
    </dgm:pt>
    <dgm:pt modelId="{D0429BC8-14B1-4F0F-8151-60D61015DD09}" type="pres">
      <dgm:prSet presAssocID="{D46235CE-0644-4C8E-9779-F66FDA58094B}" presName="sibTrans" presStyleCnt="0"/>
      <dgm:spPr/>
    </dgm:pt>
    <dgm:pt modelId="{1D67A372-795C-4FBA-A224-98AD597A121F}" type="pres">
      <dgm:prSet presAssocID="{D46235CE-0644-4C8E-9779-F66FDA58094B}" presName="space" presStyleCnt="0"/>
      <dgm:spPr/>
    </dgm:pt>
    <dgm:pt modelId="{0BE6ADEB-F8B5-45BE-8491-8F5620B75167}" type="pres">
      <dgm:prSet presAssocID="{6B5DAD0C-3E50-4FE3-89D6-DCF31D4C6595}" presName="composite" presStyleCnt="0"/>
      <dgm:spPr/>
    </dgm:pt>
    <dgm:pt modelId="{6983CDE7-268A-49BB-886C-7D6D61EA2D4D}" type="pres">
      <dgm:prSet presAssocID="{6B5DAD0C-3E50-4FE3-89D6-DCF31D4C6595}" presName="LShape" presStyleLbl="alignNode1" presStyleIdx="2" presStyleCnt="9"/>
      <dgm:spPr/>
    </dgm:pt>
    <dgm:pt modelId="{658F8693-E5EA-48D7-9718-8377DB89EA18}" type="pres">
      <dgm:prSet presAssocID="{6B5DAD0C-3E50-4FE3-89D6-DCF31D4C6595}" presName="ParentText" presStyleLbl="revTx" presStyleIdx="1" presStyleCnt="5">
        <dgm:presLayoutVars>
          <dgm:chMax val="0"/>
          <dgm:chPref val="0"/>
          <dgm:bulletEnabled val="1"/>
        </dgm:presLayoutVars>
      </dgm:prSet>
      <dgm:spPr/>
    </dgm:pt>
    <dgm:pt modelId="{609CCC3C-9FB6-44B6-97CA-7E2A3DA61C27}" type="pres">
      <dgm:prSet presAssocID="{6B5DAD0C-3E50-4FE3-89D6-DCF31D4C6595}" presName="Triangle" presStyleLbl="alignNode1" presStyleIdx="3" presStyleCnt="9"/>
      <dgm:spPr/>
    </dgm:pt>
    <dgm:pt modelId="{9446AA57-7C2B-4E4D-BC65-B8A0F3956B6D}" type="pres">
      <dgm:prSet presAssocID="{F97C0446-D175-4B83-ADD1-ABFFDD2B57FA}" presName="sibTrans" presStyleCnt="0"/>
      <dgm:spPr/>
    </dgm:pt>
    <dgm:pt modelId="{5B1CF641-C339-4AE6-B487-71A9C0748603}" type="pres">
      <dgm:prSet presAssocID="{F97C0446-D175-4B83-ADD1-ABFFDD2B57FA}" presName="space" presStyleCnt="0"/>
      <dgm:spPr/>
    </dgm:pt>
    <dgm:pt modelId="{D0EF986A-2E83-4E2D-A63D-DBFDF296B842}" type="pres">
      <dgm:prSet presAssocID="{D4DE9B1C-5D84-447C-924C-21912BA1538F}" presName="composite" presStyleCnt="0"/>
      <dgm:spPr/>
    </dgm:pt>
    <dgm:pt modelId="{DD2C17D9-7C1F-4EE9-9DE4-97D1B6471AAC}" type="pres">
      <dgm:prSet presAssocID="{D4DE9B1C-5D84-447C-924C-21912BA1538F}" presName="LShape" presStyleLbl="alignNode1" presStyleIdx="4" presStyleCnt="9"/>
      <dgm:spPr/>
    </dgm:pt>
    <dgm:pt modelId="{2BAD9787-7450-4FC5-B6F3-8E7A9F10DE45}" type="pres">
      <dgm:prSet presAssocID="{D4DE9B1C-5D84-447C-924C-21912BA1538F}" presName="ParentText" presStyleLbl="revTx" presStyleIdx="2" presStyleCnt="5">
        <dgm:presLayoutVars>
          <dgm:chMax val="0"/>
          <dgm:chPref val="0"/>
          <dgm:bulletEnabled val="1"/>
        </dgm:presLayoutVars>
      </dgm:prSet>
      <dgm:spPr/>
    </dgm:pt>
    <dgm:pt modelId="{A376393A-9D66-4B9B-92CE-3BB9BF4B3AA9}" type="pres">
      <dgm:prSet presAssocID="{D4DE9B1C-5D84-447C-924C-21912BA1538F}" presName="Triangle" presStyleLbl="alignNode1" presStyleIdx="5" presStyleCnt="9"/>
      <dgm:spPr/>
    </dgm:pt>
    <dgm:pt modelId="{4279D3F5-502E-4FEF-BF37-ADEC4A535987}" type="pres">
      <dgm:prSet presAssocID="{BFD9CB8E-EC1E-4EA3-8416-612338BAFAC4}" presName="sibTrans" presStyleCnt="0"/>
      <dgm:spPr/>
    </dgm:pt>
    <dgm:pt modelId="{3DA357D8-96B9-4912-9CFF-6AAE9E791FCB}" type="pres">
      <dgm:prSet presAssocID="{BFD9CB8E-EC1E-4EA3-8416-612338BAFAC4}" presName="space" presStyleCnt="0"/>
      <dgm:spPr/>
    </dgm:pt>
    <dgm:pt modelId="{1E084DA4-FC89-4573-97D0-C74F06688DFF}" type="pres">
      <dgm:prSet presAssocID="{6AEF3076-3B91-4A8D-AA12-453F05F34D6F}" presName="composite" presStyleCnt="0"/>
      <dgm:spPr/>
    </dgm:pt>
    <dgm:pt modelId="{E3870119-D70C-49B9-AB74-842D815094EE}" type="pres">
      <dgm:prSet presAssocID="{6AEF3076-3B91-4A8D-AA12-453F05F34D6F}" presName="LShape" presStyleLbl="alignNode1" presStyleIdx="6" presStyleCnt="9"/>
      <dgm:spPr/>
    </dgm:pt>
    <dgm:pt modelId="{49ACBFD8-067C-45EE-BF00-B45211B1597F}" type="pres">
      <dgm:prSet presAssocID="{6AEF3076-3B91-4A8D-AA12-453F05F34D6F}" presName="ParentText" presStyleLbl="revTx" presStyleIdx="3" presStyleCnt="5">
        <dgm:presLayoutVars>
          <dgm:chMax val="0"/>
          <dgm:chPref val="0"/>
          <dgm:bulletEnabled val="1"/>
        </dgm:presLayoutVars>
      </dgm:prSet>
      <dgm:spPr/>
    </dgm:pt>
    <dgm:pt modelId="{9AFB33C1-F64F-4C77-AC45-28D672276873}" type="pres">
      <dgm:prSet presAssocID="{6AEF3076-3B91-4A8D-AA12-453F05F34D6F}" presName="Triangle" presStyleLbl="alignNode1" presStyleIdx="7" presStyleCnt="9"/>
      <dgm:spPr/>
    </dgm:pt>
    <dgm:pt modelId="{18B133E4-8832-4567-A6CC-B70DB35B993E}" type="pres">
      <dgm:prSet presAssocID="{014D89E6-8E08-44D7-B282-84CDC3DB886F}" presName="sibTrans" presStyleCnt="0"/>
      <dgm:spPr/>
    </dgm:pt>
    <dgm:pt modelId="{BA6F306F-746A-4631-90BA-39614E0EC349}" type="pres">
      <dgm:prSet presAssocID="{014D89E6-8E08-44D7-B282-84CDC3DB886F}" presName="space" presStyleCnt="0"/>
      <dgm:spPr/>
    </dgm:pt>
    <dgm:pt modelId="{778069D0-2715-489B-8DF8-771601B55A9B}" type="pres">
      <dgm:prSet presAssocID="{74084B6F-77D1-4AB5-A70E-C9ABA8DBE651}" presName="composite" presStyleCnt="0"/>
      <dgm:spPr/>
    </dgm:pt>
    <dgm:pt modelId="{09165D97-4A38-4C69-8D45-78D1C9B71D4D}" type="pres">
      <dgm:prSet presAssocID="{74084B6F-77D1-4AB5-A70E-C9ABA8DBE651}" presName="LShape" presStyleLbl="alignNode1" presStyleIdx="8" presStyleCnt="9"/>
      <dgm:spPr/>
    </dgm:pt>
    <dgm:pt modelId="{223C469E-9465-4D9B-984C-2DC0D14BD146}" type="pres">
      <dgm:prSet presAssocID="{74084B6F-77D1-4AB5-A70E-C9ABA8DBE651}" presName="ParentText" presStyleLbl="revTx" presStyleIdx="4" presStyleCnt="5">
        <dgm:presLayoutVars>
          <dgm:chMax val="0"/>
          <dgm:chPref val="0"/>
          <dgm:bulletEnabled val="1"/>
        </dgm:presLayoutVars>
      </dgm:prSet>
      <dgm:spPr/>
    </dgm:pt>
  </dgm:ptLst>
  <dgm:cxnLst>
    <dgm:cxn modelId="{4E514A21-391A-41C7-AD5F-1C898E791493}" srcId="{79C34BD0-4AD7-4E4D-B108-86779C9872FE}" destId="{6AEF3076-3B91-4A8D-AA12-453F05F34D6F}" srcOrd="3" destOrd="0" parTransId="{4E65CBBD-7E21-4571-8E32-411E23A246CF}" sibTransId="{014D89E6-8E08-44D7-B282-84CDC3DB886F}"/>
    <dgm:cxn modelId="{5CD9AA23-D62E-40A7-B34C-433352EDE19B}" type="presOf" srcId="{74084B6F-77D1-4AB5-A70E-C9ABA8DBE651}" destId="{223C469E-9465-4D9B-984C-2DC0D14BD146}" srcOrd="0" destOrd="0" presId="urn:microsoft.com/office/officeart/2009/3/layout/StepUpProcess"/>
    <dgm:cxn modelId="{3EC78929-E35E-4E93-87FD-28062F960E8E}" type="presOf" srcId="{D4DE9B1C-5D84-447C-924C-21912BA1538F}" destId="{2BAD9787-7450-4FC5-B6F3-8E7A9F10DE45}" srcOrd="0" destOrd="0" presId="urn:microsoft.com/office/officeart/2009/3/layout/StepUpProcess"/>
    <dgm:cxn modelId="{23731A5E-3F8F-4F50-B95C-B16A7779F568}" type="presOf" srcId="{79C34BD0-4AD7-4E4D-B108-86779C9872FE}" destId="{0D5A6E7D-975E-4FBE-8E2C-238811DECB68}" srcOrd="0" destOrd="0" presId="urn:microsoft.com/office/officeart/2009/3/layout/StepUpProcess"/>
    <dgm:cxn modelId="{CFEA2862-6DD3-4E97-ACC6-4A814AC975D0}" srcId="{79C34BD0-4AD7-4E4D-B108-86779C9872FE}" destId="{8DA281CE-0688-4DAD-8A5E-9680B2B8F736}" srcOrd="0" destOrd="0" parTransId="{D42C0905-61E3-40F7-A4A7-403100948C88}" sibTransId="{D46235CE-0644-4C8E-9779-F66FDA58094B}"/>
    <dgm:cxn modelId="{0E81267E-B95F-4B5B-AE30-3DFF9DEDA7AB}" srcId="{79C34BD0-4AD7-4E4D-B108-86779C9872FE}" destId="{74084B6F-77D1-4AB5-A70E-C9ABA8DBE651}" srcOrd="4" destOrd="0" parTransId="{8DCC13C8-1888-44B3-B26A-37D2B390FB5B}" sibTransId="{2E3EEBEB-A33F-42C0-A096-8D34155C57B5}"/>
    <dgm:cxn modelId="{72C86C92-5361-45EB-85E2-83A7106EA98D}" srcId="{79C34BD0-4AD7-4E4D-B108-86779C9872FE}" destId="{D4DE9B1C-5D84-447C-924C-21912BA1538F}" srcOrd="2" destOrd="0" parTransId="{07A4D3E8-10AD-40CD-9525-BB2F280A6A2A}" sibTransId="{BFD9CB8E-EC1E-4EA3-8416-612338BAFAC4}"/>
    <dgm:cxn modelId="{A3A234AD-1424-4319-995B-99585B56044A}" type="presOf" srcId="{6B5DAD0C-3E50-4FE3-89D6-DCF31D4C6595}" destId="{658F8693-E5EA-48D7-9718-8377DB89EA18}" srcOrd="0" destOrd="0" presId="urn:microsoft.com/office/officeart/2009/3/layout/StepUpProcess"/>
    <dgm:cxn modelId="{C8F5F0B8-88A9-4722-BA7E-C2D75EFC7E97}" type="presOf" srcId="{8DA281CE-0688-4DAD-8A5E-9680B2B8F736}" destId="{EC16BB3D-F4FC-4BB1-B08F-234C9C1B4343}" srcOrd="0" destOrd="0" presId="urn:microsoft.com/office/officeart/2009/3/layout/StepUpProcess"/>
    <dgm:cxn modelId="{808AADBA-9205-4B2B-BC22-BCFDA9A6F2FB}" type="presOf" srcId="{6AEF3076-3B91-4A8D-AA12-453F05F34D6F}" destId="{49ACBFD8-067C-45EE-BF00-B45211B1597F}" srcOrd="0" destOrd="0" presId="urn:microsoft.com/office/officeart/2009/3/layout/StepUpProcess"/>
    <dgm:cxn modelId="{134C2ABD-5865-42FC-9B30-16B65F196BFE}" srcId="{79C34BD0-4AD7-4E4D-B108-86779C9872FE}" destId="{6B5DAD0C-3E50-4FE3-89D6-DCF31D4C6595}" srcOrd="1" destOrd="0" parTransId="{DF392D05-E2F6-49FC-A1A8-6458C38E563E}" sibTransId="{F97C0446-D175-4B83-ADD1-ABFFDD2B57FA}"/>
    <dgm:cxn modelId="{FEF4475B-F4D6-436E-8725-F6FF57343780}" type="presParOf" srcId="{0D5A6E7D-975E-4FBE-8E2C-238811DECB68}" destId="{E9A5E046-7475-483B-AE2A-D62135017708}" srcOrd="0" destOrd="0" presId="urn:microsoft.com/office/officeart/2009/3/layout/StepUpProcess"/>
    <dgm:cxn modelId="{12C0F119-8F1C-475A-8B82-480D285AEBE7}" type="presParOf" srcId="{E9A5E046-7475-483B-AE2A-D62135017708}" destId="{034C7C3A-FCE4-4418-9C91-273AF913E35B}" srcOrd="0" destOrd="0" presId="urn:microsoft.com/office/officeart/2009/3/layout/StepUpProcess"/>
    <dgm:cxn modelId="{1D747F29-21E6-4F3B-9F09-A316D14FDF0D}" type="presParOf" srcId="{E9A5E046-7475-483B-AE2A-D62135017708}" destId="{EC16BB3D-F4FC-4BB1-B08F-234C9C1B4343}" srcOrd="1" destOrd="0" presId="urn:microsoft.com/office/officeart/2009/3/layout/StepUpProcess"/>
    <dgm:cxn modelId="{6E4FB2D5-864F-41A9-8756-D3F475F796FE}" type="presParOf" srcId="{E9A5E046-7475-483B-AE2A-D62135017708}" destId="{D4B49820-E52D-4F7B-9040-007888A02CFC}" srcOrd="2" destOrd="0" presId="urn:microsoft.com/office/officeart/2009/3/layout/StepUpProcess"/>
    <dgm:cxn modelId="{5663D5DC-BE6A-49C8-BC5E-E27A0768C60D}" type="presParOf" srcId="{0D5A6E7D-975E-4FBE-8E2C-238811DECB68}" destId="{D0429BC8-14B1-4F0F-8151-60D61015DD09}" srcOrd="1" destOrd="0" presId="urn:microsoft.com/office/officeart/2009/3/layout/StepUpProcess"/>
    <dgm:cxn modelId="{50971024-05C6-49E6-993C-E5C46F1222F1}" type="presParOf" srcId="{D0429BC8-14B1-4F0F-8151-60D61015DD09}" destId="{1D67A372-795C-4FBA-A224-98AD597A121F}" srcOrd="0" destOrd="0" presId="urn:microsoft.com/office/officeart/2009/3/layout/StepUpProcess"/>
    <dgm:cxn modelId="{F79A162F-7BCE-4215-A98C-1599FD3AC89A}" type="presParOf" srcId="{0D5A6E7D-975E-4FBE-8E2C-238811DECB68}" destId="{0BE6ADEB-F8B5-45BE-8491-8F5620B75167}" srcOrd="2" destOrd="0" presId="urn:microsoft.com/office/officeart/2009/3/layout/StepUpProcess"/>
    <dgm:cxn modelId="{A193E21D-7A85-4BCE-BD10-5BBB7BB01A7B}" type="presParOf" srcId="{0BE6ADEB-F8B5-45BE-8491-8F5620B75167}" destId="{6983CDE7-268A-49BB-886C-7D6D61EA2D4D}" srcOrd="0" destOrd="0" presId="urn:microsoft.com/office/officeart/2009/3/layout/StepUpProcess"/>
    <dgm:cxn modelId="{8F72F247-F795-4180-BC10-4FCC9BE9AB01}" type="presParOf" srcId="{0BE6ADEB-F8B5-45BE-8491-8F5620B75167}" destId="{658F8693-E5EA-48D7-9718-8377DB89EA18}" srcOrd="1" destOrd="0" presId="urn:microsoft.com/office/officeart/2009/3/layout/StepUpProcess"/>
    <dgm:cxn modelId="{ED1A3F99-9A23-4B6A-B815-48E0F86431EF}" type="presParOf" srcId="{0BE6ADEB-F8B5-45BE-8491-8F5620B75167}" destId="{609CCC3C-9FB6-44B6-97CA-7E2A3DA61C27}" srcOrd="2" destOrd="0" presId="urn:microsoft.com/office/officeart/2009/3/layout/StepUpProcess"/>
    <dgm:cxn modelId="{C118A748-C1A3-4C79-AF8F-27C913B1DF6A}" type="presParOf" srcId="{0D5A6E7D-975E-4FBE-8E2C-238811DECB68}" destId="{9446AA57-7C2B-4E4D-BC65-B8A0F3956B6D}" srcOrd="3" destOrd="0" presId="urn:microsoft.com/office/officeart/2009/3/layout/StepUpProcess"/>
    <dgm:cxn modelId="{01AB6A16-A2B1-4269-A86D-812B0CE35B43}" type="presParOf" srcId="{9446AA57-7C2B-4E4D-BC65-B8A0F3956B6D}" destId="{5B1CF641-C339-4AE6-B487-71A9C0748603}" srcOrd="0" destOrd="0" presId="urn:microsoft.com/office/officeart/2009/3/layout/StepUpProcess"/>
    <dgm:cxn modelId="{E27CCE7A-960A-4712-A63A-68FF94B934C8}" type="presParOf" srcId="{0D5A6E7D-975E-4FBE-8E2C-238811DECB68}" destId="{D0EF986A-2E83-4E2D-A63D-DBFDF296B842}" srcOrd="4" destOrd="0" presId="urn:microsoft.com/office/officeart/2009/3/layout/StepUpProcess"/>
    <dgm:cxn modelId="{05D5CC78-06CB-4BB2-A314-292AAE77663A}" type="presParOf" srcId="{D0EF986A-2E83-4E2D-A63D-DBFDF296B842}" destId="{DD2C17D9-7C1F-4EE9-9DE4-97D1B6471AAC}" srcOrd="0" destOrd="0" presId="urn:microsoft.com/office/officeart/2009/3/layout/StepUpProcess"/>
    <dgm:cxn modelId="{784FC699-B1B3-4D8F-9D75-32FA4424ECFE}" type="presParOf" srcId="{D0EF986A-2E83-4E2D-A63D-DBFDF296B842}" destId="{2BAD9787-7450-4FC5-B6F3-8E7A9F10DE45}" srcOrd="1" destOrd="0" presId="urn:microsoft.com/office/officeart/2009/3/layout/StepUpProcess"/>
    <dgm:cxn modelId="{89F2E788-E404-4A2E-A295-16F33AAB6178}" type="presParOf" srcId="{D0EF986A-2E83-4E2D-A63D-DBFDF296B842}" destId="{A376393A-9D66-4B9B-92CE-3BB9BF4B3AA9}" srcOrd="2" destOrd="0" presId="urn:microsoft.com/office/officeart/2009/3/layout/StepUpProcess"/>
    <dgm:cxn modelId="{7A33B87C-66AB-473C-B599-D55641C0B932}" type="presParOf" srcId="{0D5A6E7D-975E-4FBE-8E2C-238811DECB68}" destId="{4279D3F5-502E-4FEF-BF37-ADEC4A535987}" srcOrd="5" destOrd="0" presId="urn:microsoft.com/office/officeart/2009/3/layout/StepUpProcess"/>
    <dgm:cxn modelId="{349C874D-3507-4AF9-96FE-C5D809FC32CF}" type="presParOf" srcId="{4279D3F5-502E-4FEF-BF37-ADEC4A535987}" destId="{3DA357D8-96B9-4912-9CFF-6AAE9E791FCB}" srcOrd="0" destOrd="0" presId="urn:microsoft.com/office/officeart/2009/3/layout/StepUpProcess"/>
    <dgm:cxn modelId="{A3F82F27-9DE3-4308-8ABD-7586561566AB}" type="presParOf" srcId="{0D5A6E7D-975E-4FBE-8E2C-238811DECB68}" destId="{1E084DA4-FC89-4573-97D0-C74F06688DFF}" srcOrd="6" destOrd="0" presId="urn:microsoft.com/office/officeart/2009/3/layout/StepUpProcess"/>
    <dgm:cxn modelId="{376E4DD8-15AB-49A7-9607-75A9234F63CE}" type="presParOf" srcId="{1E084DA4-FC89-4573-97D0-C74F06688DFF}" destId="{E3870119-D70C-49B9-AB74-842D815094EE}" srcOrd="0" destOrd="0" presId="urn:microsoft.com/office/officeart/2009/3/layout/StepUpProcess"/>
    <dgm:cxn modelId="{48C163D8-DC7C-4CF6-82D9-8B056DD27A24}" type="presParOf" srcId="{1E084DA4-FC89-4573-97D0-C74F06688DFF}" destId="{49ACBFD8-067C-45EE-BF00-B45211B1597F}" srcOrd="1" destOrd="0" presId="urn:microsoft.com/office/officeart/2009/3/layout/StepUpProcess"/>
    <dgm:cxn modelId="{C70FCD69-E8CB-4427-88ED-A5F863EC1A44}" type="presParOf" srcId="{1E084DA4-FC89-4573-97D0-C74F06688DFF}" destId="{9AFB33C1-F64F-4C77-AC45-28D672276873}" srcOrd="2" destOrd="0" presId="urn:microsoft.com/office/officeart/2009/3/layout/StepUpProcess"/>
    <dgm:cxn modelId="{5BF140B5-746A-412E-9307-74613FB3DB96}" type="presParOf" srcId="{0D5A6E7D-975E-4FBE-8E2C-238811DECB68}" destId="{18B133E4-8832-4567-A6CC-B70DB35B993E}" srcOrd="7" destOrd="0" presId="urn:microsoft.com/office/officeart/2009/3/layout/StepUpProcess"/>
    <dgm:cxn modelId="{2E0C8C6F-3630-4C4E-8255-DB5AD9450ACD}" type="presParOf" srcId="{18B133E4-8832-4567-A6CC-B70DB35B993E}" destId="{BA6F306F-746A-4631-90BA-39614E0EC349}" srcOrd="0" destOrd="0" presId="urn:microsoft.com/office/officeart/2009/3/layout/StepUpProcess"/>
    <dgm:cxn modelId="{13424705-0540-4E8F-9AC9-070C034ECC81}" type="presParOf" srcId="{0D5A6E7D-975E-4FBE-8E2C-238811DECB68}" destId="{778069D0-2715-489B-8DF8-771601B55A9B}" srcOrd="8" destOrd="0" presId="urn:microsoft.com/office/officeart/2009/3/layout/StepUpProcess"/>
    <dgm:cxn modelId="{882FE340-AC8F-4C1F-90A1-D43D80741C73}" type="presParOf" srcId="{778069D0-2715-489B-8DF8-771601B55A9B}" destId="{09165D97-4A38-4C69-8D45-78D1C9B71D4D}" srcOrd="0" destOrd="0" presId="urn:microsoft.com/office/officeart/2009/3/layout/StepUpProcess"/>
    <dgm:cxn modelId="{531BCCF7-DA73-427B-8CD8-CCB9128446AE}" type="presParOf" srcId="{778069D0-2715-489B-8DF8-771601B55A9B}" destId="{223C469E-9465-4D9B-984C-2DC0D14BD14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C7C3A-FCE4-4418-9C91-273AF913E35B}">
      <dsp:nvSpPr>
        <dsp:cNvPr id="0" name=""/>
        <dsp:cNvSpPr/>
      </dsp:nvSpPr>
      <dsp:spPr>
        <a:xfrm rot="5400000">
          <a:off x="300557" y="2562715"/>
          <a:ext cx="900397" cy="149824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6BB3D-F4FC-4BB1-B08F-234C9C1B4343}">
      <dsp:nvSpPr>
        <dsp:cNvPr id="0" name=""/>
        <dsp:cNvSpPr/>
      </dsp:nvSpPr>
      <dsp:spPr>
        <a:xfrm>
          <a:off x="150258" y="3010366"/>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b-NO" sz="1200" kern="1200" dirty="0"/>
            <a:t>Opplysningsarbeid</a:t>
          </a:r>
          <a:br>
            <a:rPr lang="nb-NO" sz="1200" kern="1200" dirty="0"/>
          </a:br>
          <a:endParaRPr lang="nb-NO" sz="1200" kern="1200" dirty="0"/>
        </a:p>
        <a:p>
          <a:pPr marL="0" lvl="0" indent="0" algn="l" defTabSz="533400">
            <a:lnSpc>
              <a:spcPct val="90000"/>
            </a:lnSpc>
            <a:spcBef>
              <a:spcPct val="0"/>
            </a:spcBef>
            <a:spcAft>
              <a:spcPct val="35000"/>
            </a:spcAft>
            <a:buNone/>
          </a:pPr>
          <a:r>
            <a:rPr lang="nb-NO" sz="1200" kern="1200" dirty="0">
              <a:hlinkClick xmlns:r="http://schemas.openxmlformats.org/officeDocument/2006/relationships" r:id="rId1"/>
            </a:rPr>
            <a:t>Brosjyrer</a:t>
          </a:r>
          <a:br>
            <a:rPr lang="nb-NO" sz="1200" kern="1200" dirty="0"/>
          </a:br>
          <a:endParaRPr lang="nn-NO" sz="1200" kern="1200" dirty="0"/>
        </a:p>
      </dsp:txBody>
      <dsp:txXfrm>
        <a:off x="150258" y="3010366"/>
        <a:ext cx="1352620" cy="1185650"/>
      </dsp:txXfrm>
    </dsp:sp>
    <dsp:sp modelId="{D4B49820-E52D-4F7B-9040-007888A02CFC}">
      <dsp:nvSpPr>
        <dsp:cNvPr id="0" name=""/>
        <dsp:cNvSpPr/>
      </dsp:nvSpPr>
      <dsp:spPr>
        <a:xfrm>
          <a:off x="1247667" y="2452413"/>
          <a:ext cx="255211" cy="25521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3CDE7-268A-49BB-886C-7D6D61EA2D4D}">
      <dsp:nvSpPr>
        <dsp:cNvPr id="0" name=""/>
        <dsp:cNvSpPr/>
      </dsp:nvSpPr>
      <dsp:spPr>
        <a:xfrm rot="5400000">
          <a:off x="1956428" y="2152968"/>
          <a:ext cx="900397" cy="149824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8F8693-E5EA-48D7-9718-8377DB89EA18}">
      <dsp:nvSpPr>
        <dsp:cNvPr id="0" name=""/>
        <dsp:cNvSpPr/>
      </dsp:nvSpPr>
      <dsp:spPr>
        <a:xfrm>
          <a:off x="1806130" y="2600619"/>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b-NO" sz="1200" kern="1200" dirty="0"/>
            <a:t>Internundervisning</a:t>
          </a:r>
          <a:endParaRPr lang="nn-NO" sz="1200" kern="1200" dirty="0"/>
        </a:p>
      </dsp:txBody>
      <dsp:txXfrm>
        <a:off x="1806130" y="2600619"/>
        <a:ext cx="1352620" cy="1185650"/>
      </dsp:txXfrm>
    </dsp:sp>
    <dsp:sp modelId="{609CCC3C-9FB6-44B6-97CA-7E2A3DA61C27}">
      <dsp:nvSpPr>
        <dsp:cNvPr id="0" name=""/>
        <dsp:cNvSpPr/>
      </dsp:nvSpPr>
      <dsp:spPr>
        <a:xfrm>
          <a:off x="2903538" y="2042666"/>
          <a:ext cx="255211" cy="25521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2C17D9-7C1F-4EE9-9DE4-97D1B6471AAC}">
      <dsp:nvSpPr>
        <dsp:cNvPr id="0" name=""/>
        <dsp:cNvSpPr/>
      </dsp:nvSpPr>
      <dsp:spPr>
        <a:xfrm rot="5400000">
          <a:off x="3612300" y="1743221"/>
          <a:ext cx="900397" cy="149824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D9787-7450-4FC5-B6F3-8E7A9F10DE45}">
      <dsp:nvSpPr>
        <dsp:cNvPr id="0" name=""/>
        <dsp:cNvSpPr/>
      </dsp:nvSpPr>
      <dsp:spPr>
        <a:xfrm>
          <a:off x="3462001" y="2190872"/>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b-NO" sz="1200" kern="1200" dirty="0"/>
            <a:t>VR</a:t>
          </a:r>
          <a:br>
            <a:rPr lang="nb-NO" sz="1200" kern="1200" dirty="0"/>
          </a:br>
          <a:r>
            <a:rPr lang="nb-NO" sz="1200" kern="1200" dirty="0">
              <a:hlinkClick xmlns:r="http://schemas.openxmlformats.org/officeDocument/2006/relationships" r:id="rId2"/>
            </a:rPr>
            <a:t>E-lærings kurs</a:t>
          </a:r>
          <a:endParaRPr lang="nb-NO" sz="1200" kern="1200" dirty="0"/>
        </a:p>
        <a:p>
          <a:pPr marL="0" lvl="0" indent="0" algn="l" defTabSz="533400">
            <a:lnSpc>
              <a:spcPct val="90000"/>
            </a:lnSpc>
            <a:spcBef>
              <a:spcPct val="0"/>
            </a:spcBef>
            <a:spcAft>
              <a:spcPct val="35000"/>
            </a:spcAft>
            <a:buNone/>
          </a:pPr>
          <a:r>
            <a:rPr lang="nb-NO" sz="1200" kern="1200" dirty="0">
              <a:hlinkClick xmlns:r="http://schemas.openxmlformats.org/officeDocument/2006/relationships" r:id="rId3"/>
            </a:rPr>
            <a:t>ABC-Opplæring Psykiske sykdommer i eldre år</a:t>
          </a:r>
          <a:endParaRPr lang="nn-NO" sz="1200" kern="1200" dirty="0"/>
        </a:p>
      </dsp:txBody>
      <dsp:txXfrm>
        <a:off x="3462001" y="2190872"/>
        <a:ext cx="1352620" cy="1185650"/>
      </dsp:txXfrm>
    </dsp:sp>
    <dsp:sp modelId="{A376393A-9D66-4B9B-92CE-3BB9BF4B3AA9}">
      <dsp:nvSpPr>
        <dsp:cNvPr id="0" name=""/>
        <dsp:cNvSpPr/>
      </dsp:nvSpPr>
      <dsp:spPr>
        <a:xfrm>
          <a:off x="4559410" y="1632919"/>
          <a:ext cx="255211" cy="25521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70119-D70C-49B9-AB74-842D815094EE}">
      <dsp:nvSpPr>
        <dsp:cNvPr id="0" name=""/>
        <dsp:cNvSpPr/>
      </dsp:nvSpPr>
      <dsp:spPr>
        <a:xfrm rot="5400000">
          <a:off x="5268171" y="1333474"/>
          <a:ext cx="900397" cy="149824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CBFD8-067C-45EE-BF00-B45211B1597F}">
      <dsp:nvSpPr>
        <dsp:cNvPr id="0" name=""/>
        <dsp:cNvSpPr/>
      </dsp:nvSpPr>
      <dsp:spPr>
        <a:xfrm>
          <a:off x="5117872" y="1781125"/>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b-NO" sz="1200" kern="1200" dirty="0">
              <a:latin typeface="Calibri Light" panose="020F0302020204030204"/>
              <a:hlinkClick xmlns:r="http://schemas.openxmlformats.org/officeDocument/2006/relationships" r:id="rId4"/>
            </a:rPr>
            <a:t>OPS</a:t>
          </a:r>
          <a:r>
            <a:rPr lang="nb-NO" sz="1200" kern="1200" dirty="0">
              <a:hlinkClick xmlns:r="http://schemas.openxmlformats.org/officeDocument/2006/relationships" r:id="rId4"/>
            </a:rPr>
            <a:t> kurs</a:t>
          </a:r>
          <a:endParaRPr lang="nn-NO" sz="1200" kern="1200" dirty="0"/>
        </a:p>
      </dsp:txBody>
      <dsp:txXfrm>
        <a:off x="5117872" y="1781125"/>
        <a:ext cx="1352620" cy="1185650"/>
      </dsp:txXfrm>
    </dsp:sp>
    <dsp:sp modelId="{9AFB33C1-F64F-4C77-AC45-28D672276873}">
      <dsp:nvSpPr>
        <dsp:cNvPr id="0" name=""/>
        <dsp:cNvSpPr/>
      </dsp:nvSpPr>
      <dsp:spPr>
        <a:xfrm>
          <a:off x="6215281" y="1223172"/>
          <a:ext cx="255211" cy="25521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65D97-4A38-4C69-8D45-78D1C9B71D4D}">
      <dsp:nvSpPr>
        <dsp:cNvPr id="0" name=""/>
        <dsp:cNvSpPr/>
      </dsp:nvSpPr>
      <dsp:spPr>
        <a:xfrm rot="5400000">
          <a:off x="6924042" y="923727"/>
          <a:ext cx="900397" cy="149824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C469E-9465-4D9B-984C-2DC0D14BD146}">
      <dsp:nvSpPr>
        <dsp:cNvPr id="0" name=""/>
        <dsp:cNvSpPr/>
      </dsp:nvSpPr>
      <dsp:spPr>
        <a:xfrm>
          <a:off x="6773744" y="1371378"/>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b-NO" sz="1200" kern="1200" dirty="0">
              <a:hlinkClick xmlns:r="http://schemas.openxmlformats.org/officeDocument/2006/relationships" r:id="rId5"/>
            </a:rPr>
            <a:t>Førstehjelp i selvmordsfare</a:t>
          </a:r>
          <a:endParaRPr lang="nn-NO" sz="1200" kern="1200" dirty="0"/>
        </a:p>
      </dsp:txBody>
      <dsp:txXfrm>
        <a:off x="6773744" y="1371378"/>
        <a:ext cx="1352620" cy="118565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7474381F-62E7-4393-81A4-B77A793CBA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56E49C6A-CB5E-4E34-96C9-60B6ED5441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A5D42F-B4AF-4730-AF4B-4BEE6C87EA6B}" type="datetimeFigureOut">
              <a:rPr lang="nb-NO" smtClean="0"/>
              <a:t>06.03.2024</a:t>
            </a:fld>
            <a:endParaRPr lang="nb-NO"/>
          </a:p>
        </p:txBody>
      </p:sp>
      <p:sp>
        <p:nvSpPr>
          <p:cNvPr id="4" name="Plassholder for bunntekst 3">
            <a:extLst>
              <a:ext uri="{FF2B5EF4-FFF2-40B4-BE49-F238E27FC236}">
                <a16:creationId xmlns:a16="http://schemas.microsoft.com/office/drawing/2014/main" id="{7F58CFDE-1D09-474B-9ACC-6A9D9F4830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911AC02F-25E9-44CE-8B6A-CFEF9988E7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95EAC8-A07B-46F0-A963-06921BA7CABB}" type="slidenum">
              <a:rPr lang="nb-NO" smtClean="0"/>
              <a:t>‹#›</a:t>
            </a:fld>
            <a:endParaRPr lang="nb-NO"/>
          </a:p>
        </p:txBody>
      </p:sp>
    </p:spTree>
    <p:extLst>
      <p:ext uri="{BB962C8B-B14F-4D97-AF65-F5344CB8AC3E}">
        <p14:creationId xmlns:p14="http://schemas.microsoft.com/office/powerpoint/2010/main" val="147062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758BF-F818-4EA6-8232-36B791E6ACD4}" type="datetimeFigureOut">
              <a:rPr lang="nb-NO" smtClean="0"/>
              <a:t>06.03.2024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DBE53-5B52-4B4B-994B-B8308E1E3070}" type="slidenum">
              <a:rPr lang="nb-NO" smtClean="0"/>
              <a:t>‹#›</a:t>
            </a:fld>
            <a:endParaRPr lang="nb-NO"/>
          </a:p>
        </p:txBody>
      </p:sp>
    </p:spTree>
    <p:extLst>
      <p:ext uri="{BB962C8B-B14F-4D97-AF65-F5344CB8AC3E}">
        <p14:creationId xmlns:p14="http://schemas.microsoft.com/office/powerpoint/2010/main" val="410980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Fint å starte med en liten «oppvekker» i gruppa for å komme i gang. Bruk 2 min på dette. </a:t>
            </a:r>
            <a:endParaRPr lang="nn-NO" dirty="0"/>
          </a:p>
        </p:txBody>
      </p:sp>
      <p:sp>
        <p:nvSpPr>
          <p:cNvPr id="4" name="Plassholder for lysbildenummer 3"/>
          <p:cNvSpPr>
            <a:spLocks noGrp="1"/>
          </p:cNvSpPr>
          <p:nvPr>
            <p:ph type="sldNum" sz="quarter" idx="5"/>
          </p:nvPr>
        </p:nvSpPr>
        <p:spPr/>
        <p:txBody>
          <a:bodyPr/>
          <a:lstStyle/>
          <a:p>
            <a:fld id="{DB6DBE53-5B52-4B4B-994B-B8308E1E3070}" type="slidenum">
              <a:rPr lang="nb-NO" smtClean="0"/>
              <a:t>2</a:t>
            </a:fld>
            <a:endParaRPr lang="nb-NO"/>
          </a:p>
        </p:txBody>
      </p:sp>
    </p:spTree>
    <p:extLst>
      <p:ext uri="{BB962C8B-B14F-4D97-AF65-F5344CB8AC3E}">
        <p14:creationId xmlns:p14="http://schemas.microsoft.com/office/powerpoint/2010/main" val="425540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Hvordan kan vi som helsepersonell møte eldre som ikke ønsker å leve lengre? Hvor mange ganger har vi kommet til personer som sier de ikke ønsker å leve? Og ikke kommer med noen gode spørsmål som følger denne problematikken opp? </a:t>
            </a:r>
            <a:endParaRPr lang="nn-NO" dirty="0"/>
          </a:p>
        </p:txBody>
      </p:sp>
      <p:sp>
        <p:nvSpPr>
          <p:cNvPr id="4" name="Plassholder for lysbildenummer 3"/>
          <p:cNvSpPr>
            <a:spLocks noGrp="1"/>
          </p:cNvSpPr>
          <p:nvPr>
            <p:ph type="sldNum" sz="quarter" idx="5"/>
          </p:nvPr>
        </p:nvSpPr>
        <p:spPr/>
        <p:txBody>
          <a:bodyPr/>
          <a:lstStyle/>
          <a:p>
            <a:fld id="{DB6DBE53-5B52-4B4B-994B-B8308E1E3070}" type="slidenum">
              <a:rPr lang="nb-NO" smtClean="0"/>
              <a:t>5</a:t>
            </a:fld>
            <a:endParaRPr lang="nb-NO"/>
          </a:p>
        </p:txBody>
      </p:sp>
    </p:spTree>
    <p:extLst>
      <p:ext uri="{BB962C8B-B14F-4D97-AF65-F5344CB8AC3E}">
        <p14:creationId xmlns:p14="http://schemas.microsoft.com/office/powerpoint/2010/main" val="309896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Metodikk – Snakk 5 minutter to og to. Hvilken erfaring har du med å bygge tillitt og relasjon til pasienter/brukere? Diskuter videre i plenum. Hvordan stille spørsmål som bidrar både til en relasjonell kontakt og åpenhet. Og hvordan kan vi gå frem i en travel hverdag? </a:t>
            </a:r>
          </a:p>
        </p:txBody>
      </p:sp>
      <p:sp>
        <p:nvSpPr>
          <p:cNvPr id="4" name="Plassholder for lysbildenummer 3"/>
          <p:cNvSpPr>
            <a:spLocks noGrp="1"/>
          </p:cNvSpPr>
          <p:nvPr>
            <p:ph type="sldNum" sz="quarter" idx="5"/>
          </p:nvPr>
        </p:nvSpPr>
        <p:spPr/>
        <p:txBody>
          <a:bodyPr/>
          <a:lstStyle/>
          <a:p>
            <a:fld id="{DB6DBE53-5B52-4B4B-994B-B8308E1E3070}" type="slidenum">
              <a:rPr lang="nb-NO" smtClean="0"/>
              <a:t>7</a:t>
            </a:fld>
            <a:endParaRPr lang="nb-NO"/>
          </a:p>
        </p:txBody>
      </p:sp>
    </p:spTree>
    <p:extLst>
      <p:ext uri="{BB962C8B-B14F-4D97-AF65-F5344CB8AC3E}">
        <p14:creationId xmlns:p14="http://schemas.microsoft.com/office/powerpoint/2010/main" val="3825801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DB6DBE53-5B52-4B4B-994B-B8308E1E3070}" type="slidenum">
              <a:rPr lang="nb-NO" smtClean="0"/>
              <a:t>8</a:t>
            </a:fld>
            <a:endParaRPr lang="nb-NO"/>
          </a:p>
        </p:txBody>
      </p:sp>
    </p:spTree>
    <p:extLst>
      <p:ext uri="{BB962C8B-B14F-4D97-AF65-F5344CB8AC3E}">
        <p14:creationId xmlns:p14="http://schemas.microsoft.com/office/powerpoint/2010/main" val="345072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Vær nysgjerrig på mennesket, Hvem er denne personen og hvilken livshistorie har vedkommende. Hva er viktig for den? Er det noen barrierer som gjør åpenheten vanskelig? Sørg for at det blir en kontinuitet i samtalene. Oppfordre til å ha gode sosiale og fysiske aktiviteter å komme i gang med. </a:t>
            </a:r>
            <a:endParaRPr lang="nn-NO" dirty="0"/>
          </a:p>
        </p:txBody>
      </p:sp>
      <p:sp>
        <p:nvSpPr>
          <p:cNvPr id="4" name="Plassholder for lysbildenummer 3"/>
          <p:cNvSpPr>
            <a:spLocks noGrp="1"/>
          </p:cNvSpPr>
          <p:nvPr>
            <p:ph type="sldNum" sz="quarter" idx="5"/>
          </p:nvPr>
        </p:nvSpPr>
        <p:spPr/>
        <p:txBody>
          <a:bodyPr/>
          <a:lstStyle/>
          <a:p>
            <a:fld id="{DB6DBE53-5B52-4B4B-994B-B8308E1E3070}" type="slidenum">
              <a:rPr lang="nb-NO" smtClean="0"/>
              <a:t>9</a:t>
            </a:fld>
            <a:endParaRPr lang="nb-NO"/>
          </a:p>
        </p:txBody>
      </p:sp>
    </p:spTree>
    <p:extLst>
      <p:ext uri="{BB962C8B-B14F-4D97-AF65-F5344CB8AC3E}">
        <p14:creationId xmlns:p14="http://schemas.microsoft.com/office/powerpoint/2010/main" val="308104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Individuell – gruppe – plenum. Hvilket ansvar har vi som helsepersonell?</a:t>
            </a:r>
            <a:endParaRPr lang="nn-NO" dirty="0"/>
          </a:p>
        </p:txBody>
      </p:sp>
      <p:sp>
        <p:nvSpPr>
          <p:cNvPr id="4" name="Plassholder for lysbildenummer 3"/>
          <p:cNvSpPr>
            <a:spLocks noGrp="1"/>
          </p:cNvSpPr>
          <p:nvPr>
            <p:ph type="sldNum" sz="quarter" idx="5"/>
          </p:nvPr>
        </p:nvSpPr>
        <p:spPr/>
        <p:txBody>
          <a:bodyPr/>
          <a:lstStyle/>
          <a:p>
            <a:fld id="{DB6DBE53-5B52-4B4B-994B-B8308E1E3070}" type="slidenum">
              <a:rPr lang="nb-NO" smtClean="0"/>
              <a:t>12</a:t>
            </a:fld>
            <a:endParaRPr lang="nb-NO"/>
          </a:p>
        </p:txBody>
      </p:sp>
    </p:spTree>
    <p:extLst>
      <p:ext uri="{BB962C8B-B14F-4D97-AF65-F5344CB8AC3E}">
        <p14:creationId xmlns:p14="http://schemas.microsoft.com/office/powerpoint/2010/main" val="222107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B3BEA-0209-9CC0-34FE-23AE522CB84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D0F2D1B-EBCC-2E12-D04D-E35CEE9A679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28DB697-0E18-B79A-8DD1-3F8C8A2A2996}"/>
              </a:ext>
            </a:extLst>
          </p:cNvPr>
          <p:cNvSpPr>
            <a:spLocks noGrp="1"/>
          </p:cNvSpPr>
          <p:nvPr>
            <p:ph type="body" idx="1"/>
          </p:nvPr>
        </p:nvSpPr>
        <p:spPr/>
        <p:txBody>
          <a:bodyPr/>
          <a:lstStyle/>
          <a:p>
            <a:r>
              <a:rPr lang="nb-NO" dirty="0"/>
              <a:t>Individuell – gruppe – plenum. Hvilket ansvar har vi som helsepersonell?</a:t>
            </a:r>
            <a:endParaRPr lang="nn-NO" dirty="0"/>
          </a:p>
        </p:txBody>
      </p:sp>
      <p:sp>
        <p:nvSpPr>
          <p:cNvPr id="4" name="Plassholder for lysbildenummer 3">
            <a:extLst>
              <a:ext uri="{FF2B5EF4-FFF2-40B4-BE49-F238E27FC236}">
                <a16:creationId xmlns:a16="http://schemas.microsoft.com/office/drawing/2014/main" id="{357CC98A-CFB5-186F-144F-40C5852E47D2}"/>
              </a:ext>
            </a:extLst>
          </p:cNvPr>
          <p:cNvSpPr>
            <a:spLocks noGrp="1"/>
          </p:cNvSpPr>
          <p:nvPr>
            <p:ph type="sldNum" sz="quarter" idx="5"/>
          </p:nvPr>
        </p:nvSpPr>
        <p:spPr/>
        <p:txBody>
          <a:bodyPr/>
          <a:lstStyle/>
          <a:p>
            <a:fld id="{DB6DBE53-5B52-4B4B-994B-B8308E1E3070}" type="slidenum">
              <a:rPr lang="nb-NO" smtClean="0"/>
              <a:t>13</a:t>
            </a:fld>
            <a:endParaRPr lang="nb-NO"/>
          </a:p>
        </p:txBody>
      </p:sp>
    </p:spTree>
    <p:extLst>
      <p:ext uri="{BB962C8B-B14F-4D97-AF65-F5344CB8AC3E}">
        <p14:creationId xmlns:p14="http://schemas.microsoft.com/office/powerpoint/2010/main" val="310052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cs typeface="Calibri"/>
              </a:rPr>
              <a:t>Hvert tjenestested bør vurdere og lage sin egen spesifiserte versjon av hva de kan gjøre og hvem skal gjøre hva. Bestem dere for hvordan det gjøres hos oss. </a:t>
            </a:r>
          </a:p>
          <a:p>
            <a:r>
              <a:rPr lang="nb-NO" noProof="0" dirty="0">
                <a:cs typeface="Calibri"/>
              </a:rPr>
              <a:t>Eventuelt behandlingsavklaring for veien videre. </a:t>
            </a:r>
            <a:endParaRPr lang="nb-NO" noProof="0" dirty="0"/>
          </a:p>
        </p:txBody>
      </p:sp>
      <p:sp>
        <p:nvSpPr>
          <p:cNvPr id="4" name="Plassholder for lysbildenummer 3"/>
          <p:cNvSpPr>
            <a:spLocks noGrp="1"/>
          </p:cNvSpPr>
          <p:nvPr>
            <p:ph type="sldNum" sz="quarter" idx="5"/>
          </p:nvPr>
        </p:nvSpPr>
        <p:spPr/>
        <p:txBody>
          <a:bodyPr/>
          <a:lstStyle/>
          <a:p>
            <a:fld id="{DB6DBE53-5B52-4B4B-994B-B8308E1E3070}" type="slidenum">
              <a:rPr lang="nb-NO" smtClean="0"/>
              <a:t>14</a:t>
            </a:fld>
            <a:endParaRPr lang="nb-NO"/>
          </a:p>
        </p:txBody>
      </p:sp>
    </p:spTree>
    <p:extLst>
      <p:ext uri="{BB962C8B-B14F-4D97-AF65-F5344CB8AC3E}">
        <p14:creationId xmlns:p14="http://schemas.microsoft.com/office/powerpoint/2010/main" val="408248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Første del av kompetansetrinnet er opplysningsarbeid, dette er informasjon og brosjyrer. Neste del er internundervisning som dette er en del av. Tredje del av trappa er VR basert opplæring, e-læring og ABC opplæringen: Psykiske sykdommer i eldre år, videre anbefaler man OPS kurs i regi av VIVAT. Dette er et fire timers kurs hvor større grupper kan delta. Siste del som ikke alle trenger er Førstehjelp ved selvmordsfare som også er en del av VIVAT. Noen kommuner har egne VIVAT instruktører som kan brukes aktivt inn i arbeidet.</a:t>
            </a:r>
            <a:endParaRPr lang="nn-NO" dirty="0"/>
          </a:p>
        </p:txBody>
      </p:sp>
      <p:sp>
        <p:nvSpPr>
          <p:cNvPr id="4" name="Plassholder for lysbildenummer 3"/>
          <p:cNvSpPr>
            <a:spLocks noGrp="1"/>
          </p:cNvSpPr>
          <p:nvPr>
            <p:ph type="sldNum" sz="quarter" idx="5"/>
          </p:nvPr>
        </p:nvSpPr>
        <p:spPr/>
        <p:txBody>
          <a:bodyPr/>
          <a:lstStyle/>
          <a:p>
            <a:fld id="{DB6DBE53-5B52-4B4B-994B-B8308E1E3070}" type="slidenum">
              <a:rPr lang="nb-NO" smtClean="0"/>
              <a:t>16</a:t>
            </a:fld>
            <a:endParaRPr lang="nb-NO"/>
          </a:p>
        </p:txBody>
      </p:sp>
    </p:spTree>
    <p:extLst>
      <p:ext uri="{BB962C8B-B14F-4D97-AF65-F5344CB8AC3E}">
        <p14:creationId xmlns:p14="http://schemas.microsoft.com/office/powerpoint/2010/main" val="3291567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tellysbilde">
    <p:spTree>
      <p:nvGrpSpPr>
        <p:cNvPr id="1" name=""/>
        <p:cNvGrpSpPr/>
        <p:nvPr/>
      </p:nvGrpSpPr>
      <p:grpSpPr>
        <a:xfrm>
          <a:off x="0" y="0"/>
          <a:ext cx="0" cy="0"/>
          <a:chOff x="0" y="0"/>
          <a:chExt cx="0" cy="0"/>
        </a:xfrm>
      </p:grpSpPr>
      <p:sp>
        <p:nvSpPr>
          <p:cNvPr id="15" name="Plassholder for bilde 14">
            <a:extLst>
              <a:ext uri="{FF2B5EF4-FFF2-40B4-BE49-F238E27FC236}">
                <a16:creationId xmlns:a16="http://schemas.microsoft.com/office/drawing/2014/main" id="{DAD7C6FF-A778-4A44-939D-1C7580E5A264}"/>
              </a:ext>
            </a:extLst>
          </p:cNvPr>
          <p:cNvSpPr>
            <a:spLocks noGrp="1"/>
          </p:cNvSpPr>
          <p:nvPr>
            <p:ph type="pic" sz="quarter" idx="10"/>
          </p:nvPr>
        </p:nvSpPr>
        <p:spPr>
          <a:xfrm>
            <a:off x="476250" y="1364005"/>
            <a:ext cx="11239500" cy="4901858"/>
          </a:xfrm>
        </p:spPr>
        <p:txBody>
          <a:bodyPr/>
          <a:lstStyle/>
          <a:p>
            <a:r>
              <a:rPr lang="nb-NO"/>
              <a:t>Klikk på ikonet for å legge til et bilde</a:t>
            </a:r>
            <a:endParaRPr lang="nb-NO" dirty="0"/>
          </a:p>
        </p:txBody>
      </p:sp>
      <p:grpSp>
        <p:nvGrpSpPr>
          <p:cNvPr id="9" name="Gruppe 8">
            <a:extLst>
              <a:ext uri="{FF2B5EF4-FFF2-40B4-BE49-F238E27FC236}">
                <a16:creationId xmlns:a16="http://schemas.microsoft.com/office/drawing/2014/main" id="{C22D96D4-1370-3740-A5CF-1FB491EF3D86}"/>
              </a:ext>
            </a:extLst>
          </p:cNvPr>
          <p:cNvGrpSpPr/>
          <p:nvPr userDrawn="1"/>
        </p:nvGrpSpPr>
        <p:grpSpPr>
          <a:xfrm>
            <a:off x="476380" y="5992544"/>
            <a:ext cx="11239239" cy="344825"/>
            <a:chOff x="476380" y="5992544"/>
            <a:chExt cx="11239239" cy="344825"/>
          </a:xfrm>
        </p:grpSpPr>
        <p:sp>
          <p:nvSpPr>
            <p:cNvPr id="7" name="Rektangel 6">
              <a:extLst>
                <a:ext uri="{FF2B5EF4-FFF2-40B4-BE49-F238E27FC236}">
                  <a16:creationId xmlns:a16="http://schemas.microsoft.com/office/drawing/2014/main" id="{A855E375-4081-BF4E-A925-0EF395122241}"/>
                </a:ext>
              </a:extLst>
            </p:cNvPr>
            <p:cNvSpPr/>
            <p:nvPr userDrawn="1"/>
          </p:nvSpPr>
          <p:spPr>
            <a:xfrm>
              <a:off x="476380" y="6265260"/>
              <a:ext cx="11239239" cy="721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ttvinklet trekant 7">
              <a:extLst>
                <a:ext uri="{FF2B5EF4-FFF2-40B4-BE49-F238E27FC236}">
                  <a16:creationId xmlns:a16="http://schemas.microsoft.com/office/drawing/2014/main" id="{E0866CC9-F70C-394C-A5E8-C62BB33235EE}"/>
                </a:ext>
              </a:extLst>
            </p:cNvPr>
            <p:cNvSpPr/>
            <p:nvPr userDrawn="1"/>
          </p:nvSpPr>
          <p:spPr>
            <a:xfrm rot="16200000">
              <a:off x="11442903" y="5992544"/>
              <a:ext cx="272716" cy="27271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19" name="Bilde 18" descr="Et bilde som inneholder ball, spiller, leker, bane&#10;&#10;Automatisk generert beskrivelse">
            <a:extLst>
              <a:ext uri="{FF2B5EF4-FFF2-40B4-BE49-F238E27FC236}">
                <a16:creationId xmlns:a16="http://schemas.microsoft.com/office/drawing/2014/main" id="{700E4481-3FC7-A24D-B56D-257DAE15B965}"/>
              </a:ext>
            </a:extLst>
          </p:cNvPr>
          <p:cNvPicPr>
            <a:picLocks noChangeAspect="1"/>
          </p:cNvPicPr>
          <p:nvPr userDrawn="1"/>
        </p:nvPicPr>
        <p:blipFill>
          <a:blip r:embed="rId2"/>
          <a:stretch>
            <a:fillRect/>
          </a:stretch>
        </p:blipFill>
        <p:spPr>
          <a:xfrm flipH="1">
            <a:off x="471987" y="626882"/>
            <a:ext cx="1003300" cy="635000"/>
          </a:xfrm>
          <a:prstGeom prst="rect">
            <a:avLst/>
          </a:prstGeom>
        </p:spPr>
      </p:pic>
      <p:pic>
        <p:nvPicPr>
          <p:cNvPr id="10" name="Plassholder for bilde 5" descr="Et bilde som inneholder tekst&#10;&#10;Automatisk generert beskrivelse">
            <a:extLst>
              <a:ext uri="{FF2B5EF4-FFF2-40B4-BE49-F238E27FC236}">
                <a16:creationId xmlns:a16="http://schemas.microsoft.com/office/drawing/2014/main" id="{D5BAF475-0DAA-4CB4-86AE-40FD9F4EFEAB}"/>
              </a:ext>
            </a:extLst>
          </p:cNvPr>
          <p:cNvPicPr/>
          <p:nvPr userDrawn="1"/>
        </p:nvPicPr>
        <p:blipFill>
          <a:blip r:embed="rId3"/>
          <a:srcRect t="2802" b="2802"/>
          <a:stretch>
            <a:fillRect/>
          </a:stretch>
        </p:blipFill>
        <p:spPr>
          <a:xfrm>
            <a:off x="8082148" y="436180"/>
            <a:ext cx="2875019" cy="1071615"/>
          </a:xfrm>
          <a:prstGeom prst="rect">
            <a:avLst/>
          </a:prstGeom>
        </p:spPr>
      </p:pic>
      <p:pic>
        <p:nvPicPr>
          <p:cNvPr id="11" name="Bilde 10" descr="Et bilde som inneholder tekst&#10;&#10;Automatisk generert beskrivelse">
            <a:extLst>
              <a:ext uri="{FF2B5EF4-FFF2-40B4-BE49-F238E27FC236}">
                <a16:creationId xmlns:a16="http://schemas.microsoft.com/office/drawing/2014/main" id="{C6220C90-580C-4B4C-A75E-F545313E5259}"/>
              </a:ext>
            </a:extLst>
          </p:cNvPr>
          <p:cNvPicPr/>
          <p:nvPr userDrawn="1"/>
        </p:nvPicPr>
        <p:blipFill>
          <a:blip r:embed="rId4"/>
          <a:stretch>
            <a:fillRect/>
          </a:stretch>
        </p:blipFill>
        <p:spPr>
          <a:xfrm>
            <a:off x="10754296" y="762745"/>
            <a:ext cx="1278414" cy="418486"/>
          </a:xfrm>
          <a:prstGeom prst="rect">
            <a:avLst/>
          </a:prstGeom>
        </p:spPr>
      </p:pic>
      <p:sp>
        <p:nvSpPr>
          <p:cNvPr id="2" name="Tittel 1">
            <a:extLst>
              <a:ext uri="{FF2B5EF4-FFF2-40B4-BE49-F238E27FC236}">
                <a16:creationId xmlns:a16="http://schemas.microsoft.com/office/drawing/2014/main" id="{0C7932E4-E525-8E44-8176-55DFDAC59606}"/>
              </a:ext>
            </a:extLst>
          </p:cNvPr>
          <p:cNvSpPr>
            <a:spLocks noGrp="1"/>
          </p:cNvSpPr>
          <p:nvPr>
            <p:ph type="ctrTitle" hasCustomPrompt="1"/>
          </p:nvPr>
        </p:nvSpPr>
        <p:spPr>
          <a:xfrm>
            <a:off x="1537855" y="490016"/>
            <a:ext cx="6747163" cy="1543732"/>
          </a:xfrm>
          <a:solidFill>
            <a:schemeClr val="accent2"/>
          </a:solidFill>
        </p:spPr>
        <p:txBody>
          <a:bodyPr wrap="square" anchor="ctr">
            <a:normAutofit/>
          </a:bodyPr>
          <a:lstStyle>
            <a:lvl1pPr algn="l">
              <a:defRPr sz="3200">
                <a:solidFill>
                  <a:schemeClr val="bg1"/>
                </a:solidFill>
              </a:defRPr>
            </a:lvl1pPr>
          </a:lstStyle>
          <a:p>
            <a:r>
              <a:rPr lang="nb-NO" dirty="0"/>
              <a:t>KLIKK FOR Å REDIGERE </a:t>
            </a:r>
            <a:br>
              <a:rPr lang="nb-NO" dirty="0"/>
            </a:br>
            <a:r>
              <a:rPr lang="nb-NO" dirty="0"/>
              <a:t>TITTELSTIL</a:t>
            </a:r>
          </a:p>
        </p:txBody>
      </p:sp>
    </p:spTree>
    <p:extLst>
      <p:ext uri="{BB962C8B-B14F-4D97-AF65-F5344CB8AC3E}">
        <p14:creationId xmlns:p14="http://schemas.microsoft.com/office/powerpoint/2010/main" val="2916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tel og innho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089BB4F-5E13-48B0-94C3-5E4F86233BCB}"/>
              </a:ext>
            </a:extLst>
          </p:cNvPr>
          <p:cNvSpPr/>
          <p:nvPr userDrawn="1"/>
        </p:nvSpPr>
        <p:spPr>
          <a:xfrm>
            <a:off x="97654" y="6176963"/>
            <a:ext cx="695188"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575EB3CB-5B37-46A2-AF84-180EDE76DD2D}"/>
              </a:ext>
            </a:extLst>
          </p:cNvPr>
          <p:cNvSpPr/>
          <p:nvPr userDrawn="1"/>
        </p:nvSpPr>
        <p:spPr>
          <a:xfrm>
            <a:off x="11327907" y="5859262"/>
            <a:ext cx="603681" cy="86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A02A9D17-7434-4877-BC81-FEB62C174D2F}"/>
              </a:ext>
            </a:extLst>
          </p:cNvPr>
          <p:cNvSpPr/>
          <p:nvPr userDrawn="1"/>
        </p:nvSpPr>
        <p:spPr>
          <a:xfrm>
            <a:off x="367323" y="242277"/>
            <a:ext cx="425519" cy="85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F8B36933-A43C-48EA-BD84-F577B2114891}"/>
              </a:ext>
            </a:extLst>
          </p:cNvPr>
          <p:cNvPicPr/>
          <p:nvPr userDrawn="1"/>
        </p:nvPicPr>
        <p:blipFill>
          <a:blip r:embed="rId2"/>
          <a:stretch>
            <a:fillRect/>
          </a:stretch>
        </p:blipFill>
        <p:spPr>
          <a:xfrm>
            <a:off x="367323" y="365565"/>
            <a:ext cx="1713230" cy="896620"/>
          </a:xfrm>
          <a:prstGeom prst="rect">
            <a:avLst/>
          </a:prstGeom>
        </p:spPr>
      </p:pic>
      <p:sp>
        <p:nvSpPr>
          <p:cNvPr id="18" name="Plassholder for tekst 17">
            <a:extLst>
              <a:ext uri="{FF2B5EF4-FFF2-40B4-BE49-F238E27FC236}">
                <a16:creationId xmlns:a16="http://schemas.microsoft.com/office/drawing/2014/main" id="{D68C6061-449C-4EBB-BC41-9E08BAD9CF69}"/>
              </a:ext>
            </a:extLst>
          </p:cNvPr>
          <p:cNvSpPr>
            <a:spLocks noGrp="1"/>
          </p:cNvSpPr>
          <p:nvPr>
            <p:ph type="body" sz="quarter" idx="10"/>
          </p:nvPr>
        </p:nvSpPr>
        <p:spPr>
          <a:xfrm>
            <a:off x="1854110" y="1492737"/>
            <a:ext cx="8610690" cy="4892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9" name="Tittel 1">
            <a:extLst>
              <a:ext uri="{FF2B5EF4-FFF2-40B4-BE49-F238E27FC236}">
                <a16:creationId xmlns:a16="http://schemas.microsoft.com/office/drawing/2014/main" id="{815D03DC-DF09-437D-8A21-65225A7D6D77}"/>
              </a:ext>
            </a:extLst>
          </p:cNvPr>
          <p:cNvSpPr>
            <a:spLocks noGrp="1"/>
          </p:cNvSpPr>
          <p:nvPr>
            <p:ph type="title"/>
          </p:nvPr>
        </p:nvSpPr>
        <p:spPr>
          <a:xfrm>
            <a:off x="1854111" y="490500"/>
            <a:ext cx="8610690" cy="646750"/>
          </a:xfrm>
        </p:spPr>
        <p:txBody>
          <a:bodyPr/>
          <a:lstStyle>
            <a:lvl1pPr>
              <a:defRPr>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r>
              <a:rPr lang="nb-NO"/>
              <a:t>Klikk for å redigere tittelstil</a:t>
            </a:r>
            <a:endParaRPr lang="nb-NO" dirty="0"/>
          </a:p>
        </p:txBody>
      </p:sp>
      <p:pic>
        <p:nvPicPr>
          <p:cNvPr id="10" name="Plassholder for innhold 17">
            <a:extLst>
              <a:ext uri="{FF2B5EF4-FFF2-40B4-BE49-F238E27FC236}">
                <a16:creationId xmlns:a16="http://schemas.microsoft.com/office/drawing/2014/main" id="{3C6FD3A5-968B-4B40-9E53-A185858DFE4F}"/>
              </a:ext>
            </a:extLst>
          </p:cNvPr>
          <p:cNvPicPr/>
          <p:nvPr userDrawn="1"/>
        </p:nvPicPr>
        <p:blipFill>
          <a:blip r:embed="rId3"/>
          <a:stretch>
            <a:fillRect/>
          </a:stretch>
        </p:blipFill>
        <p:spPr>
          <a:xfrm>
            <a:off x="11236047" y="671554"/>
            <a:ext cx="393700" cy="393700"/>
          </a:xfrm>
          <a:prstGeom prst="rect">
            <a:avLst/>
          </a:prstGeom>
        </p:spPr>
      </p:pic>
    </p:spTree>
    <p:extLst>
      <p:ext uri="{BB962C8B-B14F-4D97-AF65-F5344CB8AC3E}">
        <p14:creationId xmlns:p14="http://schemas.microsoft.com/office/powerpoint/2010/main" val="160526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omt">
    <p:bg>
      <p:bgPr>
        <a:solidFill>
          <a:srgbClr val="45A838"/>
        </a:solidFill>
        <a:effectLst/>
      </p:bgPr>
    </p:b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459A2C99-CDC2-F14F-A5C4-AD71831D438C}"/>
              </a:ext>
            </a:extLst>
          </p:cNvPr>
          <p:cNvSpPr>
            <a:spLocks noGrp="1"/>
          </p:cNvSpPr>
          <p:nvPr>
            <p:ph type="title"/>
          </p:nvPr>
        </p:nvSpPr>
        <p:spPr>
          <a:xfrm>
            <a:off x="451051" y="2782250"/>
            <a:ext cx="11272949" cy="646750"/>
          </a:xfrm>
        </p:spPr>
        <p:txBody>
          <a:bodyPr/>
          <a:lstStyle>
            <a:lvl1pPr algn="ctr">
              <a:defRPr>
                <a:solidFill>
                  <a:schemeClr val="bg1"/>
                </a:solidFill>
              </a:defRPr>
            </a:lvl1pPr>
          </a:lstStyle>
          <a:p>
            <a:r>
              <a:rPr lang="nb-NO"/>
              <a:t>Klikk for å redigere tittelstil</a:t>
            </a:r>
            <a:endParaRPr lang="nb-NO" dirty="0"/>
          </a:p>
        </p:txBody>
      </p:sp>
      <p:pic>
        <p:nvPicPr>
          <p:cNvPr id="4" name="Bilde 3" descr="Et bilde som inneholder tekst&#10;&#10;Automatisk generert beskrivelse">
            <a:extLst>
              <a:ext uri="{FF2B5EF4-FFF2-40B4-BE49-F238E27FC236}">
                <a16:creationId xmlns:a16="http://schemas.microsoft.com/office/drawing/2014/main" id="{C6697827-613D-47EA-9EFE-DEAC546556FF}"/>
              </a:ext>
            </a:extLst>
          </p:cNvPr>
          <p:cNvPicPr/>
          <p:nvPr userDrawn="1"/>
        </p:nvPicPr>
        <p:blipFill>
          <a:blip r:embed="rId2"/>
          <a:stretch>
            <a:fillRect/>
          </a:stretch>
        </p:blipFill>
        <p:spPr>
          <a:xfrm>
            <a:off x="7744396" y="5766545"/>
            <a:ext cx="1278414" cy="418486"/>
          </a:xfrm>
          <a:prstGeom prst="rect">
            <a:avLst/>
          </a:prstGeom>
        </p:spPr>
      </p:pic>
      <p:pic>
        <p:nvPicPr>
          <p:cNvPr id="5" name="Bilde 4" descr="Et bilde som inneholder tekst&#10;&#10;Automatisk generert beskrivelse">
            <a:extLst>
              <a:ext uri="{FF2B5EF4-FFF2-40B4-BE49-F238E27FC236}">
                <a16:creationId xmlns:a16="http://schemas.microsoft.com/office/drawing/2014/main" id="{2AEBC409-8EA0-4321-A5E8-1F27F9BD7F9E}"/>
              </a:ext>
            </a:extLst>
          </p:cNvPr>
          <p:cNvPicPr>
            <a:picLocks noChangeAspect="1"/>
          </p:cNvPicPr>
          <p:nvPr userDrawn="1"/>
        </p:nvPicPr>
        <p:blipFill>
          <a:blip r:embed="rId3"/>
          <a:stretch>
            <a:fillRect/>
          </a:stretch>
        </p:blipFill>
        <p:spPr>
          <a:xfrm>
            <a:off x="2552187" y="5439431"/>
            <a:ext cx="2709841" cy="1072714"/>
          </a:xfrm>
          <a:prstGeom prst="rect">
            <a:avLst/>
          </a:prstGeom>
        </p:spPr>
      </p:pic>
    </p:spTree>
    <p:extLst>
      <p:ext uri="{BB962C8B-B14F-4D97-AF65-F5344CB8AC3E}">
        <p14:creationId xmlns:p14="http://schemas.microsoft.com/office/powerpoint/2010/main" val="4126424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omt">
    <p:bg>
      <p:bgPr>
        <a:solidFill>
          <a:srgbClr val="00693C"/>
        </a:solidFill>
        <a:effectLst/>
      </p:bgPr>
    </p:b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459A2C99-CDC2-F14F-A5C4-AD71831D438C}"/>
              </a:ext>
            </a:extLst>
          </p:cNvPr>
          <p:cNvSpPr>
            <a:spLocks noGrp="1"/>
          </p:cNvSpPr>
          <p:nvPr>
            <p:ph type="title"/>
          </p:nvPr>
        </p:nvSpPr>
        <p:spPr>
          <a:xfrm>
            <a:off x="451051" y="2782250"/>
            <a:ext cx="11272949" cy="646750"/>
          </a:xfrm>
        </p:spPr>
        <p:txBody>
          <a:bodyPr/>
          <a:lstStyle>
            <a:lvl1pPr algn="ctr">
              <a:defRPr>
                <a:solidFill>
                  <a:schemeClr val="bg1"/>
                </a:solidFill>
              </a:defRPr>
            </a:lvl1pPr>
          </a:lstStyle>
          <a:p>
            <a:r>
              <a:rPr lang="nb-NO"/>
              <a:t>Klikk for å redigere tittelstil</a:t>
            </a:r>
            <a:endParaRPr lang="nb-NO" dirty="0"/>
          </a:p>
        </p:txBody>
      </p:sp>
      <p:pic>
        <p:nvPicPr>
          <p:cNvPr id="4" name="Bilde 3" descr="Et bilde som inneholder tekst&#10;&#10;Automatisk generert beskrivelse">
            <a:extLst>
              <a:ext uri="{FF2B5EF4-FFF2-40B4-BE49-F238E27FC236}">
                <a16:creationId xmlns:a16="http://schemas.microsoft.com/office/drawing/2014/main" id="{C6697827-613D-47EA-9EFE-DEAC546556FF}"/>
              </a:ext>
            </a:extLst>
          </p:cNvPr>
          <p:cNvPicPr/>
          <p:nvPr userDrawn="1"/>
        </p:nvPicPr>
        <p:blipFill>
          <a:blip r:embed="rId2"/>
          <a:stretch>
            <a:fillRect/>
          </a:stretch>
        </p:blipFill>
        <p:spPr>
          <a:xfrm>
            <a:off x="7744396" y="5766545"/>
            <a:ext cx="1278414" cy="418486"/>
          </a:xfrm>
          <a:prstGeom prst="rect">
            <a:avLst/>
          </a:prstGeom>
        </p:spPr>
      </p:pic>
      <p:pic>
        <p:nvPicPr>
          <p:cNvPr id="5" name="Bilde 4" descr="Et bilde som inneholder tekst&#10;&#10;Automatisk generert beskrivelse">
            <a:extLst>
              <a:ext uri="{FF2B5EF4-FFF2-40B4-BE49-F238E27FC236}">
                <a16:creationId xmlns:a16="http://schemas.microsoft.com/office/drawing/2014/main" id="{2AEBC409-8EA0-4321-A5E8-1F27F9BD7F9E}"/>
              </a:ext>
            </a:extLst>
          </p:cNvPr>
          <p:cNvPicPr>
            <a:picLocks noChangeAspect="1"/>
          </p:cNvPicPr>
          <p:nvPr userDrawn="1"/>
        </p:nvPicPr>
        <p:blipFill>
          <a:blip r:embed="rId3"/>
          <a:stretch>
            <a:fillRect/>
          </a:stretch>
        </p:blipFill>
        <p:spPr>
          <a:xfrm>
            <a:off x="2552187" y="5439431"/>
            <a:ext cx="2709841" cy="1072714"/>
          </a:xfrm>
          <a:prstGeom prst="rect">
            <a:avLst/>
          </a:prstGeom>
        </p:spPr>
      </p:pic>
    </p:spTree>
    <p:extLst>
      <p:ext uri="{BB962C8B-B14F-4D97-AF65-F5344CB8AC3E}">
        <p14:creationId xmlns:p14="http://schemas.microsoft.com/office/powerpoint/2010/main" val="157435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Bilde med tekst">
    <p:bg>
      <p:bgRef idx="1002">
        <a:schemeClr val="bg2"/>
      </p:bgRef>
    </p:bg>
    <p:spTree>
      <p:nvGrpSpPr>
        <p:cNvPr id="1" name=""/>
        <p:cNvGrpSpPr/>
        <p:nvPr/>
      </p:nvGrpSpPr>
      <p:grpSpPr>
        <a:xfrm>
          <a:off x="0" y="0"/>
          <a:ext cx="0" cy="0"/>
          <a:chOff x="0" y="0"/>
          <a:chExt cx="0" cy="0"/>
        </a:xfrm>
      </p:grpSpPr>
      <p:pic>
        <p:nvPicPr>
          <p:cNvPr id="25" name="Bilde 24">
            <a:extLst>
              <a:ext uri="{FF2B5EF4-FFF2-40B4-BE49-F238E27FC236}">
                <a16:creationId xmlns:a16="http://schemas.microsoft.com/office/drawing/2014/main" id="{FA2081CA-9C56-4068-9FE4-31197E683F94}"/>
              </a:ext>
            </a:extLst>
          </p:cNvPr>
          <p:cNvPicPr>
            <a:picLocks noChangeAspect="1"/>
          </p:cNvPicPr>
          <p:nvPr/>
        </p:nvPicPr>
        <p:blipFill rotWithShape="1">
          <a:blip r:embed="rId2">
            <a:extLst>
              <a:ext uri="{28A0092B-C50C-407E-A947-70E740481C1C}">
                <a14:useLocalDpi xmlns:a14="http://schemas.microsoft.com/office/drawing/2010/main" val="0"/>
              </a:ext>
            </a:extLst>
          </a:blip>
          <a:srcRect l="34069" b="24439"/>
          <a:stretch/>
        </p:blipFill>
        <p:spPr>
          <a:xfrm>
            <a:off x="8696325" y="162954"/>
            <a:ext cx="3495675" cy="882292"/>
          </a:xfrm>
          <a:prstGeom prst="rect">
            <a:avLst/>
          </a:prstGeom>
        </p:spPr>
      </p:pic>
      <p:sp>
        <p:nvSpPr>
          <p:cNvPr id="26" name="Rektangel 25">
            <a:extLst>
              <a:ext uri="{FF2B5EF4-FFF2-40B4-BE49-F238E27FC236}">
                <a16:creationId xmlns:a16="http://schemas.microsoft.com/office/drawing/2014/main" id="{952153CE-384E-4824-82CA-503A56C5896B}"/>
              </a:ext>
            </a:extLst>
          </p:cNvPr>
          <p:cNvSpPr/>
          <p:nvPr/>
        </p:nvSpPr>
        <p:spPr>
          <a:xfrm>
            <a:off x="6096000" y="1035915"/>
            <a:ext cx="6096000" cy="58220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8" name="Bilde 27" descr="Et bilde som inneholder tekst&#10;&#10;Automatisk generert beskrivelse">
            <a:extLst>
              <a:ext uri="{FF2B5EF4-FFF2-40B4-BE49-F238E27FC236}">
                <a16:creationId xmlns:a16="http://schemas.microsoft.com/office/drawing/2014/main" id="{26C96AB7-CD48-4DFF-953F-7621A2B2977A}"/>
              </a:ext>
            </a:extLst>
          </p:cNvPr>
          <p:cNvPicPr>
            <a:picLocks noChangeAspect="1"/>
          </p:cNvPicPr>
          <p:nvPr/>
        </p:nvPicPr>
        <p:blipFill rotWithShape="1">
          <a:blip r:embed="rId3">
            <a:extLst>
              <a:ext uri="{28A0092B-C50C-407E-A947-70E740481C1C}">
                <a14:useLocalDpi xmlns:a14="http://schemas.microsoft.com/office/drawing/2010/main" val="0"/>
              </a:ext>
            </a:extLst>
          </a:blip>
          <a:srcRect l="11038" r="10507" b="1737"/>
          <a:stretch/>
        </p:blipFill>
        <p:spPr>
          <a:xfrm>
            <a:off x="10718724" y="6242837"/>
            <a:ext cx="918072" cy="362227"/>
          </a:xfrm>
          <a:prstGeom prst="rect">
            <a:avLst/>
          </a:prstGeom>
        </p:spPr>
      </p:pic>
      <p:sp>
        <p:nvSpPr>
          <p:cNvPr id="8" name="Tittel 1">
            <a:extLst>
              <a:ext uri="{FF2B5EF4-FFF2-40B4-BE49-F238E27FC236}">
                <a16:creationId xmlns:a16="http://schemas.microsoft.com/office/drawing/2014/main" id="{231588C9-C38F-407B-9758-38B5DD44A68E}"/>
              </a:ext>
            </a:extLst>
          </p:cNvPr>
          <p:cNvSpPr>
            <a:spLocks noGrp="1"/>
          </p:cNvSpPr>
          <p:nvPr>
            <p:ph type="title"/>
          </p:nvPr>
        </p:nvSpPr>
        <p:spPr>
          <a:xfrm>
            <a:off x="6677209" y="1385985"/>
            <a:ext cx="4905375" cy="1003562"/>
          </a:xfrm>
        </p:spPr>
        <p:txBody>
          <a:bodyPr anchor="b"/>
          <a:lstStyle>
            <a:lvl1pPr>
              <a:defRPr sz="3200">
                <a:solidFill>
                  <a:schemeClr val="bg1"/>
                </a:solidFill>
              </a:defRPr>
            </a:lvl1pPr>
          </a:lstStyle>
          <a:p>
            <a:r>
              <a:rPr lang="nb-NO"/>
              <a:t>Klikk for å redigere tittelstil</a:t>
            </a:r>
            <a:endParaRPr lang="en-US" dirty="0"/>
          </a:p>
        </p:txBody>
      </p:sp>
      <p:sp>
        <p:nvSpPr>
          <p:cNvPr id="9" name="Plassholder for tekst 3">
            <a:extLst>
              <a:ext uri="{FF2B5EF4-FFF2-40B4-BE49-F238E27FC236}">
                <a16:creationId xmlns:a16="http://schemas.microsoft.com/office/drawing/2014/main" id="{8DC3153F-BA95-42D7-81EC-49A7BA8A3946}"/>
              </a:ext>
            </a:extLst>
          </p:cNvPr>
          <p:cNvSpPr>
            <a:spLocks noGrp="1"/>
          </p:cNvSpPr>
          <p:nvPr>
            <p:ph type="body" sz="half" idx="2"/>
          </p:nvPr>
        </p:nvSpPr>
        <p:spPr>
          <a:xfrm>
            <a:off x="6677210" y="2803464"/>
            <a:ext cx="4905375" cy="2886261"/>
          </a:xfr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a:t>Klikk for å redigere tekststiler i malen</a:t>
            </a:r>
          </a:p>
        </p:txBody>
      </p:sp>
      <p:pic>
        <p:nvPicPr>
          <p:cNvPr id="17" name="Bilde 16">
            <a:extLst>
              <a:ext uri="{FF2B5EF4-FFF2-40B4-BE49-F238E27FC236}">
                <a16:creationId xmlns:a16="http://schemas.microsoft.com/office/drawing/2014/main" id="{B86349ED-0246-46FF-BF16-786D50C7AE4C}"/>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686918" y="2411327"/>
            <a:ext cx="4885955" cy="374905"/>
          </a:xfrm>
          <a:prstGeom prst="rect">
            <a:avLst/>
          </a:prstGeom>
        </p:spPr>
      </p:pic>
      <p:pic>
        <p:nvPicPr>
          <p:cNvPr id="27" name="Bilde 26" descr="Et bilde som inneholder sitter&#10;&#10;Automatisk generert beskrivelse">
            <a:extLst>
              <a:ext uri="{FF2B5EF4-FFF2-40B4-BE49-F238E27FC236}">
                <a16:creationId xmlns:a16="http://schemas.microsoft.com/office/drawing/2014/main" id="{BA8787BF-2F47-44ED-B5E5-C31946C5C35B}"/>
              </a:ext>
            </a:extLst>
          </p:cNvPr>
          <p:cNvPicPr>
            <a:picLocks noChangeAspect="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50630" b="43384"/>
          <a:stretch/>
        </p:blipFill>
        <p:spPr>
          <a:xfrm>
            <a:off x="7772402" y="5689727"/>
            <a:ext cx="4419599" cy="1168275"/>
          </a:xfrm>
          <a:prstGeom prst="rect">
            <a:avLst/>
          </a:prstGeom>
        </p:spPr>
      </p:pic>
      <p:pic>
        <p:nvPicPr>
          <p:cNvPr id="29" name="Bilde 28">
            <a:extLst>
              <a:ext uri="{FF2B5EF4-FFF2-40B4-BE49-F238E27FC236}">
                <a16:creationId xmlns:a16="http://schemas.microsoft.com/office/drawing/2014/main" id="{CFAC9BE9-9285-454D-A894-D123640C55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70856"/>
            <a:ext cx="2145041" cy="847827"/>
          </a:xfrm>
          <a:prstGeom prst="rect">
            <a:avLst/>
          </a:prstGeom>
        </p:spPr>
      </p:pic>
      <p:sp>
        <p:nvSpPr>
          <p:cNvPr id="33" name="Plassholder for bilde 32">
            <a:extLst>
              <a:ext uri="{FF2B5EF4-FFF2-40B4-BE49-F238E27FC236}">
                <a16:creationId xmlns:a16="http://schemas.microsoft.com/office/drawing/2014/main" id="{EFDC8943-8858-47B5-96F8-081C4E794E7E}"/>
              </a:ext>
            </a:extLst>
          </p:cNvPr>
          <p:cNvSpPr>
            <a:spLocks noGrp="1" noChangeAspect="1"/>
          </p:cNvSpPr>
          <p:nvPr>
            <p:ph type="pic" sz="quarter" idx="10"/>
          </p:nvPr>
        </p:nvSpPr>
        <p:spPr>
          <a:xfrm>
            <a:off x="160868" y="170856"/>
            <a:ext cx="5763683" cy="6516291"/>
          </a:xfrm>
          <a:ln w="76200">
            <a:solidFill>
              <a:schemeClr val="tx1"/>
            </a:solidFill>
            <a:miter lim="800000"/>
          </a:ln>
        </p:spPr>
        <p:txBody>
          <a:bodyPr/>
          <a:lstStyle/>
          <a:p>
            <a:r>
              <a:rPr lang="nb-NO"/>
              <a:t>Klikk på ikonet for å legge til et bilde</a:t>
            </a:r>
            <a:endParaRPr lang="en-US"/>
          </a:p>
        </p:txBody>
      </p:sp>
    </p:spTree>
    <p:extLst>
      <p:ext uri="{BB962C8B-B14F-4D97-AF65-F5344CB8AC3E}">
        <p14:creationId xmlns:p14="http://schemas.microsoft.com/office/powerpoint/2010/main" val="23076133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tellysbilde">
    <p:spTree>
      <p:nvGrpSpPr>
        <p:cNvPr id="1" name=""/>
        <p:cNvGrpSpPr/>
        <p:nvPr/>
      </p:nvGrpSpPr>
      <p:grpSpPr>
        <a:xfrm>
          <a:off x="0" y="0"/>
          <a:ext cx="0" cy="0"/>
          <a:chOff x="0" y="0"/>
          <a:chExt cx="0" cy="0"/>
        </a:xfrm>
      </p:grpSpPr>
      <p:pic>
        <p:nvPicPr>
          <p:cNvPr id="19" name="Bilde 18" descr="Et bilde som inneholder ball, spiller, leker, bane&#10;&#10;Automatisk generert beskrivelse">
            <a:extLst>
              <a:ext uri="{FF2B5EF4-FFF2-40B4-BE49-F238E27FC236}">
                <a16:creationId xmlns:a16="http://schemas.microsoft.com/office/drawing/2014/main" id="{700E4481-3FC7-A24D-B56D-257DAE15B965}"/>
              </a:ext>
            </a:extLst>
          </p:cNvPr>
          <p:cNvPicPr>
            <a:picLocks noChangeAspect="1"/>
          </p:cNvPicPr>
          <p:nvPr userDrawn="1"/>
        </p:nvPicPr>
        <p:blipFill>
          <a:blip r:embed="rId2"/>
          <a:stretch>
            <a:fillRect/>
          </a:stretch>
        </p:blipFill>
        <p:spPr>
          <a:xfrm flipH="1">
            <a:off x="471987" y="626882"/>
            <a:ext cx="1003300" cy="635000"/>
          </a:xfrm>
          <a:prstGeom prst="rect">
            <a:avLst/>
          </a:prstGeom>
        </p:spPr>
      </p:pic>
      <p:pic>
        <p:nvPicPr>
          <p:cNvPr id="10" name="Plassholder for bilde 5" descr="Et bilde som inneholder tekst&#10;&#10;Automatisk generert beskrivelse">
            <a:extLst>
              <a:ext uri="{FF2B5EF4-FFF2-40B4-BE49-F238E27FC236}">
                <a16:creationId xmlns:a16="http://schemas.microsoft.com/office/drawing/2014/main" id="{D5BAF475-0DAA-4CB4-86AE-40FD9F4EFEAB}"/>
              </a:ext>
            </a:extLst>
          </p:cNvPr>
          <p:cNvPicPr/>
          <p:nvPr userDrawn="1"/>
        </p:nvPicPr>
        <p:blipFill>
          <a:blip r:embed="rId3"/>
          <a:srcRect t="2802" b="2802"/>
          <a:stretch>
            <a:fillRect/>
          </a:stretch>
        </p:blipFill>
        <p:spPr>
          <a:xfrm>
            <a:off x="8179334" y="501553"/>
            <a:ext cx="2363616" cy="880998"/>
          </a:xfrm>
          <a:prstGeom prst="rect">
            <a:avLst/>
          </a:prstGeom>
        </p:spPr>
      </p:pic>
      <p:pic>
        <p:nvPicPr>
          <p:cNvPr id="11" name="Bilde 10" descr="Et bilde som inneholder tekst&#10;&#10;Automatisk generert beskrivelse">
            <a:extLst>
              <a:ext uri="{FF2B5EF4-FFF2-40B4-BE49-F238E27FC236}">
                <a16:creationId xmlns:a16="http://schemas.microsoft.com/office/drawing/2014/main" id="{C6220C90-580C-4B4C-A75E-F545313E5259}"/>
              </a:ext>
            </a:extLst>
          </p:cNvPr>
          <p:cNvPicPr/>
          <p:nvPr userDrawn="1"/>
        </p:nvPicPr>
        <p:blipFill>
          <a:blip r:embed="rId4"/>
          <a:stretch>
            <a:fillRect/>
          </a:stretch>
        </p:blipFill>
        <p:spPr>
          <a:xfrm>
            <a:off x="10462053" y="738154"/>
            <a:ext cx="1259996" cy="412457"/>
          </a:xfrm>
          <a:prstGeom prst="rect">
            <a:avLst/>
          </a:prstGeom>
        </p:spPr>
      </p:pic>
      <p:sp>
        <p:nvSpPr>
          <p:cNvPr id="31" name="Plassholder for bilde 30">
            <a:extLst>
              <a:ext uri="{FF2B5EF4-FFF2-40B4-BE49-F238E27FC236}">
                <a16:creationId xmlns:a16="http://schemas.microsoft.com/office/drawing/2014/main" id="{B2E43EC0-2B6C-4317-93C2-E3F864A3B8E3}"/>
              </a:ext>
            </a:extLst>
          </p:cNvPr>
          <p:cNvSpPr>
            <a:spLocks noGrp="1"/>
          </p:cNvSpPr>
          <p:nvPr>
            <p:ph type="pic" sz="quarter" idx="10"/>
          </p:nvPr>
        </p:nvSpPr>
        <p:spPr>
          <a:xfrm>
            <a:off x="480513" y="1300957"/>
            <a:ext cx="11235106" cy="4968875"/>
          </a:xfrm>
        </p:spPr>
        <p:txBody>
          <a:bodyPr/>
          <a:lstStyle/>
          <a:p>
            <a:r>
              <a:rPr lang="nb-NO"/>
              <a:t>Klikk på ikonet for å legge til et bilde</a:t>
            </a:r>
            <a:endParaRPr lang="nb-NO" dirty="0"/>
          </a:p>
        </p:txBody>
      </p:sp>
      <p:grpSp>
        <p:nvGrpSpPr>
          <p:cNvPr id="9" name="Gruppe 8">
            <a:extLst>
              <a:ext uri="{FF2B5EF4-FFF2-40B4-BE49-F238E27FC236}">
                <a16:creationId xmlns:a16="http://schemas.microsoft.com/office/drawing/2014/main" id="{C22D96D4-1370-3740-A5CF-1FB491EF3D86}"/>
              </a:ext>
            </a:extLst>
          </p:cNvPr>
          <p:cNvGrpSpPr/>
          <p:nvPr userDrawn="1"/>
        </p:nvGrpSpPr>
        <p:grpSpPr>
          <a:xfrm>
            <a:off x="476380" y="5992544"/>
            <a:ext cx="11239239" cy="344825"/>
            <a:chOff x="476380" y="5992544"/>
            <a:chExt cx="11239239" cy="344825"/>
          </a:xfrm>
        </p:grpSpPr>
        <p:sp>
          <p:nvSpPr>
            <p:cNvPr id="7" name="Rektangel 6">
              <a:extLst>
                <a:ext uri="{FF2B5EF4-FFF2-40B4-BE49-F238E27FC236}">
                  <a16:creationId xmlns:a16="http://schemas.microsoft.com/office/drawing/2014/main" id="{A855E375-4081-BF4E-A925-0EF395122241}"/>
                </a:ext>
              </a:extLst>
            </p:cNvPr>
            <p:cNvSpPr/>
            <p:nvPr userDrawn="1"/>
          </p:nvSpPr>
          <p:spPr>
            <a:xfrm>
              <a:off x="476380" y="6265260"/>
              <a:ext cx="11239239" cy="721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ttvinklet trekant 7">
              <a:extLst>
                <a:ext uri="{FF2B5EF4-FFF2-40B4-BE49-F238E27FC236}">
                  <a16:creationId xmlns:a16="http://schemas.microsoft.com/office/drawing/2014/main" id="{E0866CC9-F70C-394C-A5E8-C62BB33235EE}"/>
                </a:ext>
              </a:extLst>
            </p:cNvPr>
            <p:cNvSpPr/>
            <p:nvPr userDrawn="1"/>
          </p:nvSpPr>
          <p:spPr>
            <a:xfrm rot="16200000">
              <a:off x="11442903" y="5992544"/>
              <a:ext cx="272716" cy="27271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a:extLst>
              <a:ext uri="{FF2B5EF4-FFF2-40B4-BE49-F238E27FC236}">
                <a16:creationId xmlns:a16="http://schemas.microsoft.com/office/drawing/2014/main" id="{0C7932E4-E525-8E44-8176-55DFDAC59606}"/>
              </a:ext>
            </a:extLst>
          </p:cNvPr>
          <p:cNvSpPr>
            <a:spLocks noGrp="1" noChangeAspect="1"/>
          </p:cNvSpPr>
          <p:nvPr>
            <p:ph type="ctrTitle" hasCustomPrompt="1"/>
          </p:nvPr>
        </p:nvSpPr>
        <p:spPr>
          <a:xfrm>
            <a:off x="1719385" y="367674"/>
            <a:ext cx="6565633" cy="1331817"/>
          </a:xfrm>
          <a:solidFill>
            <a:schemeClr val="accent2"/>
          </a:solidFill>
        </p:spPr>
        <p:txBody>
          <a:bodyPr wrap="square" lIns="360000" anchor="ctr"/>
          <a:lstStyle>
            <a:lvl1pPr algn="l">
              <a:defRPr sz="3200">
                <a:solidFill>
                  <a:schemeClr val="bg1"/>
                </a:solidFill>
                <a:effectLst/>
                <a:latin typeface="Red Hat Display Light" panose="02010303040201060303" pitchFamily="2" charset="0"/>
                <a:ea typeface="Red Hat Display Light" panose="02010303040201060303" pitchFamily="2" charset="0"/>
                <a:cs typeface="Red Hat Display Light" panose="02010303040201060303" pitchFamily="2" charset="0"/>
              </a:defRPr>
            </a:lvl1pPr>
          </a:lstStyle>
          <a:p>
            <a:r>
              <a:rPr lang="nb-NO" dirty="0"/>
              <a:t>KLIKK FOR Å ENDRE TITTEL</a:t>
            </a:r>
          </a:p>
        </p:txBody>
      </p:sp>
    </p:spTree>
    <p:extLst>
      <p:ext uri="{BB962C8B-B14F-4D97-AF65-F5344CB8AC3E}">
        <p14:creationId xmlns:p14="http://schemas.microsoft.com/office/powerpoint/2010/main" val="356083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tellysbilde">
    <p:spTree>
      <p:nvGrpSpPr>
        <p:cNvPr id="1" name=""/>
        <p:cNvGrpSpPr/>
        <p:nvPr/>
      </p:nvGrpSpPr>
      <p:grpSpPr>
        <a:xfrm>
          <a:off x="0" y="0"/>
          <a:ext cx="0" cy="0"/>
          <a:chOff x="0" y="0"/>
          <a:chExt cx="0" cy="0"/>
        </a:xfrm>
      </p:grpSpPr>
      <p:pic>
        <p:nvPicPr>
          <p:cNvPr id="19" name="Bilde 18" descr="Et bilde som inneholder ball, spiller, leker, bane&#10;&#10;Automatisk generert beskrivelse">
            <a:extLst>
              <a:ext uri="{FF2B5EF4-FFF2-40B4-BE49-F238E27FC236}">
                <a16:creationId xmlns:a16="http://schemas.microsoft.com/office/drawing/2014/main" id="{700E4481-3FC7-A24D-B56D-257DAE15B965}"/>
              </a:ext>
            </a:extLst>
          </p:cNvPr>
          <p:cNvPicPr>
            <a:picLocks noChangeAspect="1"/>
          </p:cNvPicPr>
          <p:nvPr userDrawn="1"/>
        </p:nvPicPr>
        <p:blipFill>
          <a:blip r:embed="rId2"/>
          <a:stretch>
            <a:fillRect/>
          </a:stretch>
        </p:blipFill>
        <p:spPr>
          <a:xfrm flipH="1">
            <a:off x="471987" y="626882"/>
            <a:ext cx="1003300" cy="635000"/>
          </a:xfrm>
          <a:prstGeom prst="rect">
            <a:avLst/>
          </a:prstGeom>
        </p:spPr>
      </p:pic>
      <p:grpSp>
        <p:nvGrpSpPr>
          <p:cNvPr id="9" name="Gruppe 8">
            <a:extLst>
              <a:ext uri="{FF2B5EF4-FFF2-40B4-BE49-F238E27FC236}">
                <a16:creationId xmlns:a16="http://schemas.microsoft.com/office/drawing/2014/main" id="{C22D96D4-1370-3740-A5CF-1FB491EF3D86}"/>
              </a:ext>
            </a:extLst>
          </p:cNvPr>
          <p:cNvGrpSpPr/>
          <p:nvPr userDrawn="1"/>
        </p:nvGrpSpPr>
        <p:grpSpPr>
          <a:xfrm>
            <a:off x="476380" y="5992544"/>
            <a:ext cx="11239239" cy="344825"/>
            <a:chOff x="476380" y="5992544"/>
            <a:chExt cx="11239239" cy="344825"/>
          </a:xfrm>
        </p:grpSpPr>
        <p:sp>
          <p:nvSpPr>
            <p:cNvPr id="7" name="Rektangel 6">
              <a:extLst>
                <a:ext uri="{FF2B5EF4-FFF2-40B4-BE49-F238E27FC236}">
                  <a16:creationId xmlns:a16="http://schemas.microsoft.com/office/drawing/2014/main" id="{A855E375-4081-BF4E-A925-0EF395122241}"/>
                </a:ext>
              </a:extLst>
            </p:cNvPr>
            <p:cNvSpPr/>
            <p:nvPr userDrawn="1"/>
          </p:nvSpPr>
          <p:spPr>
            <a:xfrm>
              <a:off x="476380" y="6265260"/>
              <a:ext cx="11239239" cy="721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ttvinklet trekant 7">
              <a:extLst>
                <a:ext uri="{FF2B5EF4-FFF2-40B4-BE49-F238E27FC236}">
                  <a16:creationId xmlns:a16="http://schemas.microsoft.com/office/drawing/2014/main" id="{E0866CC9-F70C-394C-A5E8-C62BB33235EE}"/>
                </a:ext>
              </a:extLst>
            </p:cNvPr>
            <p:cNvSpPr/>
            <p:nvPr userDrawn="1"/>
          </p:nvSpPr>
          <p:spPr>
            <a:xfrm rot="16200000">
              <a:off x="11442903" y="5992544"/>
              <a:ext cx="272716" cy="27271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a:extLst>
              <a:ext uri="{FF2B5EF4-FFF2-40B4-BE49-F238E27FC236}">
                <a16:creationId xmlns:a16="http://schemas.microsoft.com/office/drawing/2014/main" id="{0C7932E4-E525-8E44-8176-55DFDAC59606}"/>
              </a:ext>
            </a:extLst>
          </p:cNvPr>
          <p:cNvSpPr>
            <a:spLocks noGrp="1" noChangeAspect="1"/>
          </p:cNvSpPr>
          <p:nvPr>
            <p:ph type="ctrTitle" hasCustomPrompt="1"/>
          </p:nvPr>
        </p:nvSpPr>
        <p:spPr>
          <a:xfrm>
            <a:off x="1719385" y="367674"/>
            <a:ext cx="8186615" cy="1331817"/>
          </a:xfrm>
          <a:solidFill>
            <a:schemeClr val="accent2"/>
          </a:solidFill>
        </p:spPr>
        <p:txBody>
          <a:bodyPr wrap="square" lIns="360000" anchor="ctr"/>
          <a:lstStyle>
            <a:lvl1pPr algn="l">
              <a:defRPr sz="3200">
                <a:solidFill>
                  <a:schemeClr val="bg1"/>
                </a:solidFill>
                <a:effectLst/>
                <a:latin typeface="Red Hat Display Light" panose="02010303040201060303" pitchFamily="2" charset="0"/>
                <a:ea typeface="Red Hat Display Light" panose="02010303040201060303" pitchFamily="2" charset="0"/>
                <a:cs typeface="Red Hat Display Light" panose="02010303040201060303" pitchFamily="2" charset="0"/>
              </a:defRPr>
            </a:lvl1pPr>
          </a:lstStyle>
          <a:p>
            <a:r>
              <a:rPr lang="nb-NO" dirty="0"/>
              <a:t>KLIKK FOR Å ENDRE TITTEL</a:t>
            </a:r>
          </a:p>
        </p:txBody>
      </p:sp>
      <p:sp>
        <p:nvSpPr>
          <p:cNvPr id="4" name="Plassholder for tekst 3">
            <a:extLst>
              <a:ext uri="{FF2B5EF4-FFF2-40B4-BE49-F238E27FC236}">
                <a16:creationId xmlns:a16="http://schemas.microsoft.com/office/drawing/2014/main" id="{4D1DFFFA-E2F1-4E04-A081-C78E6DB23DBE}"/>
              </a:ext>
            </a:extLst>
          </p:cNvPr>
          <p:cNvSpPr>
            <a:spLocks noGrp="1"/>
          </p:cNvSpPr>
          <p:nvPr>
            <p:ph type="body" sz="quarter" idx="10"/>
          </p:nvPr>
        </p:nvSpPr>
        <p:spPr>
          <a:xfrm>
            <a:off x="812800" y="1972209"/>
            <a:ext cx="4724400" cy="402033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2" name="Plassholder for tekst 3">
            <a:extLst>
              <a:ext uri="{FF2B5EF4-FFF2-40B4-BE49-F238E27FC236}">
                <a16:creationId xmlns:a16="http://schemas.microsoft.com/office/drawing/2014/main" id="{977C6D0B-C3F3-40CB-A213-F2D2D3ABA9A7}"/>
              </a:ext>
            </a:extLst>
          </p:cNvPr>
          <p:cNvSpPr>
            <a:spLocks noGrp="1"/>
          </p:cNvSpPr>
          <p:nvPr>
            <p:ph type="body" sz="quarter" idx="11"/>
          </p:nvPr>
        </p:nvSpPr>
        <p:spPr>
          <a:xfrm>
            <a:off x="5944134" y="1972208"/>
            <a:ext cx="4724400" cy="402033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pic>
        <p:nvPicPr>
          <p:cNvPr id="10" name="Plassholder for innhold 17">
            <a:extLst>
              <a:ext uri="{FF2B5EF4-FFF2-40B4-BE49-F238E27FC236}">
                <a16:creationId xmlns:a16="http://schemas.microsoft.com/office/drawing/2014/main" id="{86C01DF7-B7CF-4B41-80CA-C91822338A9C}"/>
              </a:ext>
            </a:extLst>
          </p:cNvPr>
          <p:cNvPicPr/>
          <p:nvPr userDrawn="1"/>
        </p:nvPicPr>
        <p:blipFill>
          <a:blip r:embed="rId3"/>
          <a:stretch>
            <a:fillRect/>
          </a:stretch>
        </p:blipFill>
        <p:spPr>
          <a:xfrm>
            <a:off x="11132370" y="617025"/>
            <a:ext cx="393700" cy="393700"/>
          </a:xfrm>
          <a:prstGeom prst="rect">
            <a:avLst/>
          </a:prstGeom>
        </p:spPr>
      </p:pic>
    </p:spTree>
    <p:extLst>
      <p:ext uri="{BB962C8B-B14F-4D97-AF65-F5344CB8AC3E}">
        <p14:creationId xmlns:p14="http://schemas.microsoft.com/office/powerpoint/2010/main" val="390325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tellysbilde">
    <p:spTree>
      <p:nvGrpSpPr>
        <p:cNvPr id="1" name=""/>
        <p:cNvGrpSpPr/>
        <p:nvPr/>
      </p:nvGrpSpPr>
      <p:grpSpPr>
        <a:xfrm>
          <a:off x="0" y="0"/>
          <a:ext cx="0" cy="0"/>
          <a:chOff x="0" y="0"/>
          <a:chExt cx="0" cy="0"/>
        </a:xfrm>
      </p:grpSpPr>
      <p:pic>
        <p:nvPicPr>
          <p:cNvPr id="19" name="Bilde 18" descr="Et bilde som inneholder ball, spiller, leker, bane&#10;&#10;Automatisk generert beskrivelse">
            <a:extLst>
              <a:ext uri="{FF2B5EF4-FFF2-40B4-BE49-F238E27FC236}">
                <a16:creationId xmlns:a16="http://schemas.microsoft.com/office/drawing/2014/main" id="{700E4481-3FC7-A24D-B56D-257DAE15B965}"/>
              </a:ext>
            </a:extLst>
          </p:cNvPr>
          <p:cNvPicPr>
            <a:picLocks noChangeAspect="1"/>
          </p:cNvPicPr>
          <p:nvPr userDrawn="1"/>
        </p:nvPicPr>
        <p:blipFill>
          <a:blip r:embed="rId2"/>
          <a:stretch>
            <a:fillRect/>
          </a:stretch>
        </p:blipFill>
        <p:spPr>
          <a:xfrm flipH="1">
            <a:off x="471987" y="626882"/>
            <a:ext cx="1003300" cy="635000"/>
          </a:xfrm>
          <a:prstGeom prst="rect">
            <a:avLst/>
          </a:prstGeom>
        </p:spPr>
      </p:pic>
      <p:grpSp>
        <p:nvGrpSpPr>
          <p:cNvPr id="9" name="Gruppe 8">
            <a:extLst>
              <a:ext uri="{FF2B5EF4-FFF2-40B4-BE49-F238E27FC236}">
                <a16:creationId xmlns:a16="http://schemas.microsoft.com/office/drawing/2014/main" id="{C22D96D4-1370-3740-A5CF-1FB491EF3D86}"/>
              </a:ext>
            </a:extLst>
          </p:cNvPr>
          <p:cNvGrpSpPr/>
          <p:nvPr userDrawn="1"/>
        </p:nvGrpSpPr>
        <p:grpSpPr>
          <a:xfrm>
            <a:off x="476380" y="5992544"/>
            <a:ext cx="11239239" cy="344825"/>
            <a:chOff x="476380" y="5992544"/>
            <a:chExt cx="11239239" cy="344825"/>
          </a:xfrm>
        </p:grpSpPr>
        <p:sp>
          <p:nvSpPr>
            <p:cNvPr id="7" name="Rektangel 6">
              <a:extLst>
                <a:ext uri="{FF2B5EF4-FFF2-40B4-BE49-F238E27FC236}">
                  <a16:creationId xmlns:a16="http://schemas.microsoft.com/office/drawing/2014/main" id="{A855E375-4081-BF4E-A925-0EF395122241}"/>
                </a:ext>
              </a:extLst>
            </p:cNvPr>
            <p:cNvSpPr/>
            <p:nvPr userDrawn="1"/>
          </p:nvSpPr>
          <p:spPr>
            <a:xfrm>
              <a:off x="476380" y="6265260"/>
              <a:ext cx="11239239" cy="721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ttvinklet trekant 7">
              <a:extLst>
                <a:ext uri="{FF2B5EF4-FFF2-40B4-BE49-F238E27FC236}">
                  <a16:creationId xmlns:a16="http://schemas.microsoft.com/office/drawing/2014/main" id="{E0866CC9-F70C-394C-A5E8-C62BB33235EE}"/>
                </a:ext>
              </a:extLst>
            </p:cNvPr>
            <p:cNvSpPr/>
            <p:nvPr userDrawn="1"/>
          </p:nvSpPr>
          <p:spPr>
            <a:xfrm rot="16200000">
              <a:off x="11442903" y="5992544"/>
              <a:ext cx="272716" cy="27271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a:extLst>
              <a:ext uri="{FF2B5EF4-FFF2-40B4-BE49-F238E27FC236}">
                <a16:creationId xmlns:a16="http://schemas.microsoft.com/office/drawing/2014/main" id="{0C7932E4-E525-8E44-8176-55DFDAC59606}"/>
              </a:ext>
            </a:extLst>
          </p:cNvPr>
          <p:cNvSpPr>
            <a:spLocks noGrp="1" noChangeAspect="1"/>
          </p:cNvSpPr>
          <p:nvPr>
            <p:ph type="ctrTitle" hasCustomPrompt="1"/>
          </p:nvPr>
        </p:nvSpPr>
        <p:spPr>
          <a:xfrm>
            <a:off x="1719385" y="367674"/>
            <a:ext cx="7932615" cy="1331817"/>
          </a:xfrm>
          <a:solidFill>
            <a:schemeClr val="accent2"/>
          </a:solidFill>
        </p:spPr>
        <p:txBody>
          <a:bodyPr wrap="square" lIns="360000" anchor="ctr"/>
          <a:lstStyle>
            <a:lvl1pPr algn="l">
              <a:defRPr sz="3200">
                <a:solidFill>
                  <a:schemeClr val="bg1"/>
                </a:solidFill>
                <a:effectLst/>
                <a:latin typeface="Red Hat Display Light" panose="02010303040201060303" pitchFamily="2" charset="0"/>
                <a:ea typeface="Red Hat Display Light" panose="02010303040201060303" pitchFamily="2" charset="0"/>
                <a:cs typeface="Red Hat Display Light" panose="02010303040201060303" pitchFamily="2" charset="0"/>
              </a:defRPr>
            </a:lvl1pPr>
          </a:lstStyle>
          <a:p>
            <a:r>
              <a:rPr lang="nb-NO" dirty="0"/>
              <a:t>KLIKK FOR Å ENDRE TITTEL</a:t>
            </a:r>
          </a:p>
        </p:txBody>
      </p:sp>
      <p:sp>
        <p:nvSpPr>
          <p:cNvPr id="4" name="Plassholder for tekst 3">
            <a:extLst>
              <a:ext uri="{FF2B5EF4-FFF2-40B4-BE49-F238E27FC236}">
                <a16:creationId xmlns:a16="http://schemas.microsoft.com/office/drawing/2014/main" id="{4D1DFFFA-E2F1-4E04-A081-C78E6DB23DBE}"/>
              </a:ext>
            </a:extLst>
          </p:cNvPr>
          <p:cNvSpPr>
            <a:spLocks noGrp="1"/>
          </p:cNvSpPr>
          <p:nvPr>
            <p:ph type="body" sz="quarter" idx="10"/>
          </p:nvPr>
        </p:nvSpPr>
        <p:spPr>
          <a:xfrm>
            <a:off x="812800" y="1972209"/>
            <a:ext cx="4724400" cy="402033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2" name="Plassholder for tekst 3">
            <a:extLst>
              <a:ext uri="{FF2B5EF4-FFF2-40B4-BE49-F238E27FC236}">
                <a16:creationId xmlns:a16="http://schemas.microsoft.com/office/drawing/2014/main" id="{977C6D0B-C3F3-40CB-A213-F2D2D3ABA9A7}"/>
              </a:ext>
            </a:extLst>
          </p:cNvPr>
          <p:cNvSpPr>
            <a:spLocks noGrp="1"/>
          </p:cNvSpPr>
          <p:nvPr>
            <p:ph type="body" sz="quarter" idx="11"/>
          </p:nvPr>
        </p:nvSpPr>
        <p:spPr>
          <a:xfrm>
            <a:off x="5944134" y="1972208"/>
            <a:ext cx="4724400" cy="402033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pic>
        <p:nvPicPr>
          <p:cNvPr id="10" name="Plassholder for innhold 17">
            <a:extLst>
              <a:ext uri="{FF2B5EF4-FFF2-40B4-BE49-F238E27FC236}">
                <a16:creationId xmlns:a16="http://schemas.microsoft.com/office/drawing/2014/main" id="{87BC8390-6AED-4AB2-A2AF-5DD3A3844076}"/>
              </a:ext>
            </a:extLst>
          </p:cNvPr>
          <p:cNvPicPr/>
          <p:nvPr userDrawn="1"/>
        </p:nvPicPr>
        <p:blipFill>
          <a:blip r:embed="rId3"/>
          <a:stretch>
            <a:fillRect/>
          </a:stretch>
        </p:blipFill>
        <p:spPr>
          <a:xfrm>
            <a:off x="11132370" y="617025"/>
            <a:ext cx="393700" cy="393700"/>
          </a:xfrm>
          <a:prstGeom prst="rect">
            <a:avLst/>
          </a:prstGeom>
        </p:spPr>
      </p:pic>
    </p:spTree>
    <p:extLst>
      <p:ext uri="{BB962C8B-B14F-4D97-AF65-F5344CB8AC3E}">
        <p14:creationId xmlns:p14="http://schemas.microsoft.com/office/powerpoint/2010/main" val="233790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CFA6CE-9430-430B-9E6A-52CE7349678A}"/>
              </a:ext>
            </a:extLst>
          </p:cNvPr>
          <p:cNvSpPr>
            <a:spLocks noGrp="1"/>
          </p:cNvSpPr>
          <p:nvPr>
            <p:ph type="title"/>
          </p:nvPr>
        </p:nvSpPr>
        <p:spPr>
          <a:xfrm>
            <a:off x="5577840" y="617025"/>
            <a:ext cx="5102472" cy="646750"/>
          </a:xfrm>
        </p:spPr>
        <p:txBody>
          <a:bodyPr/>
          <a:lstStyle/>
          <a:p>
            <a:r>
              <a:rPr lang="nb-NO"/>
              <a:t>Klikk for å redigere tittelstil</a:t>
            </a:r>
            <a:endParaRPr lang="nn-NO" dirty="0"/>
          </a:p>
        </p:txBody>
      </p:sp>
      <p:sp>
        <p:nvSpPr>
          <p:cNvPr id="3" name="Plassholder for lysbildenummer 2">
            <a:extLst>
              <a:ext uri="{FF2B5EF4-FFF2-40B4-BE49-F238E27FC236}">
                <a16:creationId xmlns:a16="http://schemas.microsoft.com/office/drawing/2014/main" id="{9D8F22C7-E2B7-489A-945B-0719020E9F59}"/>
              </a:ext>
            </a:extLst>
          </p:cNvPr>
          <p:cNvSpPr>
            <a:spLocks noGrp="1"/>
          </p:cNvSpPr>
          <p:nvPr>
            <p:ph type="sldNum" sz="quarter" idx="10"/>
          </p:nvPr>
        </p:nvSpPr>
        <p:spPr/>
        <p:txBody>
          <a:bodyPr/>
          <a:lstStyle/>
          <a:p>
            <a:fld id="{A818E239-D28D-0C42-AD73-DCC6F254EF40}" type="slidenum">
              <a:rPr lang="nb-NO" smtClean="0"/>
              <a:pPr/>
              <a:t>‹#›</a:t>
            </a:fld>
            <a:endParaRPr lang="nb-NO" dirty="0"/>
          </a:p>
        </p:txBody>
      </p:sp>
      <p:sp>
        <p:nvSpPr>
          <p:cNvPr id="4" name="Tittel 1">
            <a:extLst>
              <a:ext uri="{FF2B5EF4-FFF2-40B4-BE49-F238E27FC236}">
                <a16:creationId xmlns:a16="http://schemas.microsoft.com/office/drawing/2014/main" id="{4A0B4F96-B130-4453-80FE-DD215968254B}"/>
              </a:ext>
            </a:extLst>
          </p:cNvPr>
          <p:cNvSpPr txBox="1">
            <a:spLocks noChangeAspect="1"/>
          </p:cNvSpPr>
          <p:nvPr userDrawn="1"/>
        </p:nvSpPr>
        <p:spPr>
          <a:xfrm>
            <a:off x="1" y="0"/>
            <a:ext cx="4838699" cy="6858000"/>
          </a:xfrm>
          <a:prstGeom prst="rect">
            <a:avLst/>
          </a:prstGeom>
          <a:solidFill>
            <a:schemeClr val="accent2"/>
          </a:solidFill>
        </p:spPr>
        <p:txBody>
          <a:bodyPr vert="horz" wrap="square" lIns="360000" tIns="0" rIns="0" bIns="0" rtlCol="0" anchor="ctr">
            <a:noAutofit/>
          </a:bodyPr>
          <a:lstStyle>
            <a:lvl1pPr algn="l" defTabSz="914400" rtl="0" eaLnBrk="1" latinLnBrk="0" hangingPunct="1">
              <a:lnSpc>
                <a:spcPct val="90000"/>
              </a:lnSpc>
              <a:spcBef>
                <a:spcPct val="0"/>
              </a:spcBef>
              <a:buNone/>
              <a:defRPr sz="3200" kern="1200" spc="0">
                <a:solidFill>
                  <a:schemeClr val="bg1"/>
                </a:solidFill>
                <a:effectLst/>
                <a:latin typeface="Red Hat Display Light" panose="02010303040201060303" pitchFamily="2" charset="0"/>
                <a:ea typeface="Red Hat Display Light" panose="02010303040201060303" pitchFamily="2" charset="0"/>
                <a:cs typeface="Red Hat Display Light" panose="02010303040201060303" pitchFamily="2" charset="0"/>
              </a:defRPr>
            </a:lvl1pPr>
          </a:lstStyle>
          <a:p>
            <a:endParaRPr lang="nb-NO" dirty="0"/>
          </a:p>
        </p:txBody>
      </p:sp>
      <p:pic>
        <p:nvPicPr>
          <p:cNvPr id="5" name="Bilde 4" descr="Et bilde som inneholder ball, spiller, leker, bane&#10;&#10;Automatisk generert beskrivelse">
            <a:extLst>
              <a:ext uri="{FF2B5EF4-FFF2-40B4-BE49-F238E27FC236}">
                <a16:creationId xmlns:a16="http://schemas.microsoft.com/office/drawing/2014/main" id="{7D50B0E8-5452-496A-8E7B-76CA844A2F45}"/>
              </a:ext>
            </a:extLst>
          </p:cNvPr>
          <p:cNvPicPr>
            <a:picLocks noChangeAspect="1"/>
          </p:cNvPicPr>
          <p:nvPr userDrawn="1"/>
        </p:nvPicPr>
        <p:blipFill>
          <a:blip r:embed="rId2"/>
          <a:stretch>
            <a:fillRect/>
          </a:stretch>
        </p:blipFill>
        <p:spPr>
          <a:xfrm flipH="1">
            <a:off x="10797087" y="6072501"/>
            <a:ext cx="1003300" cy="635000"/>
          </a:xfrm>
          <a:prstGeom prst="rect">
            <a:avLst/>
          </a:prstGeom>
        </p:spPr>
      </p:pic>
      <p:sp>
        <p:nvSpPr>
          <p:cNvPr id="6" name="Plassholder for tekst 3">
            <a:extLst>
              <a:ext uri="{FF2B5EF4-FFF2-40B4-BE49-F238E27FC236}">
                <a16:creationId xmlns:a16="http://schemas.microsoft.com/office/drawing/2014/main" id="{3FFB9C22-C875-4C86-A749-FC0AF15CC156}"/>
              </a:ext>
            </a:extLst>
          </p:cNvPr>
          <p:cNvSpPr>
            <a:spLocks noGrp="1"/>
          </p:cNvSpPr>
          <p:nvPr>
            <p:ph type="body" sz="quarter" idx="11"/>
          </p:nvPr>
        </p:nvSpPr>
        <p:spPr>
          <a:xfrm>
            <a:off x="5577841" y="1844649"/>
            <a:ext cx="5102471" cy="378274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pic>
        <p:nvPicPr>
          <p:cNvPr id="7" name="Plassholder for innhold 17">
            <a:extLst>
              <a:ext uri="{FF2B5EF4-FFF2-40B4-BE49-F238E27FC236}">
                <a16:creationId xmlns:a16="http://schemas.microsoft.com/office/drawing/2014/main" id="{1671E148-20E4-4833-978C-4178EE4A3569}"/>
              </a:ext>
            </a:extLst>
          </p:cNvPr>
          <p:cNvPicPr/>
          <p:nvPr userDrawn="1"/>
        </p:nvPicPr>
        <p:blipFill>
          <a:blip r:embed="rId3"/>
          <a:stretch>
            <a:fillRect/>
          </a:stretch>
        </p:blipFill>
        <p:spPr>
          <a:xfrm>
            <a:off x="11132370" y="617025"/>
            <a:ext cx="393700" cy="393700"/>
          </a:xfrm>
          <a:prstGeom prst="rect">
            <a:avLst/>
          </a:prstGeom>
        </p:spPr>
      </p:pic>
    </p:spTree>
    <p:extLst>
      <p:ext uri="{BB962C8B-B14F-4D97-AF65-F5344CB8AC3E}">
        <p14:creationId xmlns:p14="http://schemas.microsoft.com/office/powerpoint/2010/main" val="254158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988AB5E5-7210-4D67-9313-4AF2E5A7CBA4}"/>
              </a:ext>
            </a:extLst>
          </p:cNvPr>
          <p:cNvSpPr>
            <a:spLocks noGrp="1"/>
          </p:cNvSpPr>
          <p:nvPr>
            <p:ph type="sldNum" sz="quarter" idx="10"/>
          </p:nvPr>
        </p:nvSpPr>
        <p:spPr/>
        <p:txBody>
          <a:bodyPr/>
          <a:lstStyle/>
          <a:p>
            <a:fld id="{A818E239-D28D-0C42-AD73-DCC6F254EF40}" type="slidenum">
              <a:rPr lang="nb-NO" smtClean="0"/>
              <a:pPr/>
              <a:t>‹#›</a:t>
            </a:fld>
            <a:endParaRPr lang="nb-NO" dirty="0"/>
          </a:p>
        </p:txBody>
      </p:sp>
      <p:grpSp>
        <p:nvGrpSpPr>
          <p:cNvPr id="4" name="Gruppe 3">
            <a:extLst>
              <a:ext uri="{FF2B5EF4-FFF2-40B4-BE49-F238E27FC236}">
                <a16:creationId xmlns:a16="http://schemas.microsoft.com/office/drawing/2014/main" id="{FD982192-FAE5-41B5-84B3-18C17A4448A1}"/>
              </a:ext>
            </a:extLst>
          </p:cNvPr>
          <p:cNvGrpSpPr/>
          <p:nvPr userDrawn="1"/>
        </p:nvGrpSpPr>
        <p:grpSpPr>
          <a:xfrm>
            <a:off x="476380" y="5992544"/>
            <a:ext cx="11239239" cy="344825"/>
            <a:chOff x="476380" y="5992544"/>
            <a:chExt cx="11239239" cy="344825"/>
          </a:xfrm>
        </p:grpSpPr>
        <p:sp>
          <p:nvSpPr>
            <p:cNvPr id="5" name="Rektangel 4">
              <a:extLst>
                <a:ext uri="{FF2B5EF4-FFF2-40B4-BE49-F238E27FC236}">
                  <a16:creationId xmlns:a16="http://schemas.microsoft.com/office/drawing/2014/main" id="{91ECE6BA-FDD2-43AC-9F46-4C4D1C6B6133}"/>
                </a:ext>
              </a:extLst>
            </p:cNvPr>
            <p:cNvSpPr/>
            <p:nvPr userDrawn="1"/>
          </p:nvSpPr>
          <p:spPr>
            <a:xfrm>
              <a:off x="476380" y="6265260"/>
              <a:ext cx="11239239" cy="721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ttvinklet trekant 5">
              <a:extLst>
                <a:ext uri="{FF2B5EF4-FFF2-40B4-BE49-F238E27FC236}">
                  <a16:creationId xmlns:a16="http://schemas.microsoft.com/office/drawing/2014/main" id="{A1FB4042-C6A3-4BF0-B3EA-D9FCDAF3424C}"/>
                </a:ext>
              </a:extLst>
            </p:cNvPr>
            <p:cNvSpPr/>
            <p:nvPr userDrawn="1"/>
          </p:nvSpPr>
          <p:spPr>
            <a:xfrm rot="16200000">
              <a:off x="11442903" y="5992544"/>
              <a:ext cx="272716" cy="27271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7" name="Plassholder for innhold 17">
            <a:extLst>
              <a:ext uri="{FF2B5EF4-FFF2-40B4-BE49-F238E27FC236}">
                <a16:creationId xmlns:a16="http://schemas.microsoft.com/office/drawing/2014/main" id="{951ECD8E-CFB4-4D74-8E27-46A24F3C68A6}"/>
              </a:ext>
            </a:extLst>
          </p:cNvPr>
          <p:cNvPicPr/>
          <p:nvPr userDrawn="1"/>
        </p:nvPicPr>
        <p:blipFill>
          <a:blip r:embed="rId2"/>
          <a:stretch>
            <a:fillRect/>
          </a:stretch>
        </p:blipFill>
        <p:spPr>
          <a:xfrm>
            <a:off x="11236047" y="671554"/>
            <a:ext cx="393700" cy="393700"/>
          </a:xfrm>
          <a:prstGeom prst="rect">
            <a:avLst/>
          </a:prstGeom>
        </p:spPr>
      </p:pic>
      <p:pic>
        <p:nvPicPr>
          <p:cNvPr id="8" name="Bilde 7">
            <a:extLst>
              <a:ext uri="{FF2B5EF4-FFF2-40B4-BE49-F238E27FC236}">
                <a16:creationId xmlns:a16="http://schemas.microsoft.com/office/drawing/2014/main" id="{08B43C26-2054-4931-990C-434964C3A5F8}"/>
              </a:ext>
            </a:extLst>
          </p:cNvPr>
          <p:cNvPicPr/>
          <p:nvPr userDrawn="1"/>
        </p:nvPicPr>
        <p:blipFill>
          <a:blip r:embed="rId3"/>
          <a:stretch>
            <a:fillRect/>
          </a:stretch>
        </p:blipFill>
        <p:spPr>
          <a:xfrm>
            <a:off x="367323" y="365565"/>
            <a:ext cx="1713230" cy="896620"/>
          </a:xfrm>
          <a:prstGeom prst="rect">
            <a:avLst/>
          </a:prstGeom>
        </p:spPr>
      </p:pic>
      <p:sp>
        <p:nvSpPr>
          <p:cNvPr id="9" name="Tittel 1">
            <a:extLst>
              <a:ext uri="{FF2B5EF4-FFF2-40B4-BE49-F238E27FC236}">
                <a16:creationId xmlns:a16="http://schemas.microsoft.com/office/drawing/2014/main" id="{FB7D6BA1-F612-471D-AEBB-A7854E4833F1}"/>
              </a:ext>
            </a:extLst>
          </p:cNvPr>
          <p:cNvSpPr>
            <a:spLocks noGrp="1"/>
          </p:cNvSpPr>
          <p:nvPr>
            <p:ph type="title"/>
          </p:nvPr>
        </p:nvSpPr>
        <p:spPr>
          <a:xfrm>
            <a:off x="1854111" y="490500"/>
            <a:ext cx="8610690" cy="646750"/>
          </a:xfrm>
        </p:spPr>
        <p:txBody>
          <a:bodyPr/>
          <a:lstStyle>
            <a:lvl1pPr>
              <a:defRPr>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r>
              <a:rPr lang="nb-NO"/>
              <a:t>Klikk for å redigere tittelstil</a:t>
            </a:r>
            <a:endParaRPr lang="nb-NO" dirty="0"/>
          </a:p>
        </p:txBody>
      </p:sp>
      <p:sp>
        <p:nvSpPr>
          <p:cNvPr id="10" name="Plassholder for tekst 17">
            <a:extLst>
              <a:ext uri="{FF2B5EF4-FFF2-40B4-BE49-F238E27FC236}">
                <a16:creationId xmlns:a16="http://schemas.microsoft.com/office/drawing/2014/main" id="{FF7D47EC-03FA-437D-A0C2-75CBE9CB1B10}"/>
              </a:ext>
            </a:extLst>
          </p:cNvPr>
          <p:cNvSpPr>
            <a:spLocks noGrp="1"/>
          </p:cNvSpPr>
          <p:nvPr>
            <p:ph type="body" sz="quarter" idx="11"/>
          </p:nvPr>
        </p:nvSpPr>
        <p:spPr>
          <a:xfrm>
            <a:off x="1854110" y="1492737"/>
            <a:ext cx="8610690" cy="477252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98215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grpSp>
        <p:nvGrpSpPr>
          <p:cNvPr id="11" name="Gruppe 10">
            <a:extLst>
              <a:ext uri="{FF2B5EF4-FFF2-40B4-BE49-F238E27FC236}">
                <a16:creationId xmlns:a16="http://schemas.microsoft.com/office/drawing/2014/main" id="{1CFA8B3F-9AA6-CB40-817E-33E108A4C779}"/>
              </a:ext>
            </a:extLst>
          </p:cNvPr>
          <p:cNvGrpSpPr/>
          <p:nvPr userDrawn="1"/>
        </p:nvGrpSpPr>
        <p:grpSpPr>
          <a:xfrm>
            <a:off x="576864" y="531780"/>
            <a:ext cx="11239239" cy="5843383"/>
            <a:chOff x="476380" y="493986"/>
            <a:chExt cx="11239239" cy="5843383"/>
          </a:xfrm>
        </p:grpSpPr>
        <p:sp>
          <p:nvSpPr>
            <p:cNvPr id="3" name="Rektangel 2">
              <a:extLst>
                <a:ext uri="{FF2B5EF4-FFF2-40B4-BE49-F238E27FC236}">
                  <a16:creationId xmlns:a16="http://schemas.microsoft.com/office/drawing/2014/main" id="{D23F80BA-B2D7-9849-84B9-4DDFF80279D4}"/>
                </a:ext>
              </a:extLst>
            </p:cNvPr>
            <p:cNvSpPr/>
            <p:nvPr userDrawn="1"/>
          </p:nvSpPr>
          <p:spPr>
            <a:xfrm>
              <a:off x="476380" y="493986"/>
              <a:ext cx="11239239" cy="577127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Et bilde som inneholder objekt, mørk, bærbar PC, sitter&#10;&#10;Automatisk generert beskrivelse">
              <a:extLst>
                <a:ext uri="{FF2B5EF4-FFF2-40B4-BE49-F238E27FC236}">
                  <a16:creationId xmlns:a16="http://schemas.microsoft.com/office/drawing/2014/main" id="{DEEB88E9-CA83-AB41-AB9D-FB03D517D6F4}"/>
                </a:ext>
              </a:extLst>
            </p:cNvPr>
            <p:cNvPicPr>
              <a:picLocks noChangeAspect="1"/>
            </p:cNvPicPr>
            <p:nvPr userDrawn="1"/>
          </p:nvPicPr>
          <p:blipFill>
            <a:blip r:embed="rId2"/>
            <a:stretch>
              <a:fillRect/>
            </a:stretch>
          </p:blipFill>
          <p:spPr>
            <a:xfrm>
              <a:off x="1242422" y="495300"/>
              <a:ext cx="9749427" cy="5842069"/>
            </a:xfrm>
            <a:prstGeom prst="rect">
              <a:avLst/>
            </a:prstGeom>
          </p:spPr>
        </p:pic>
      </p:grpSp>
      <p:grpSp>
        <p:nvGrpSpPr>
          <p:cNvPr id="9" name="Gruppe 8">
            <a:extLst>
              <a:ext uri="{FF2B5EF4-FFF2-40B4-BE49-F238E27FC236}">
                <a16:creationId xmlns:a16="http://schemas.microsoft.com/office/drawing/2014/main" id="{C22D96D4-1370-3740-A5CF-1FB491EF3D86}"/>
              </a:ext>
            </a:extLst>
          </p:cNvPr>
          <p:cNvGrpSpPr/>
          <p:nvPr userDrawn="1"/>
        </p:nvGrpSpPr>
        <p:grpSpPr>
          <a:xfrm>
            <a:off x="476380" y="5992544"/>
            <a:ext cx="11239239" cy="344825"/>
            <a:chOff x="476380" y="5992544"/>
            <a:chExt cx="11239239" cy="344825"/>
          </a:xfrm>
        </p:grpSpPr>
        <p:sp>
          <p:nvSpPr>
            <p:cNvPr id="7" name="Rektangel 6">
              <a:extLst>
                <a:ext uri="{FF2B5EF4-FFF2-40B4-BE49-F238E27FC236}">
                  <a16:creationId xmlns:a16="http://schemas.microsoft.com/office/drawing/2014/main" id="{A855E375-4081-BF4E-A925-0EF395122241}"/>
                </a:ext>
              </a:extLst>
            </p:cNvPr>
            <p:cNvSpPr/>
            <p:nvPr userDrawn="1"/>
          </p:nvSpPr>
          <p:spPr>
            <a:xfrm>
              <a:off x="476380" y="6265260"/>
              <a:ext cx="11239239" cy="721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ttvinklet trekant 7">
              <a:extLst>
                <a:ext uri="{FF2B5EF4-FFF2-40B4-BE49-F238E27FC236}">
                  <a16:creationId xmlns:a16="http://schemas.microsoft.com/office/drawing/2014/main" id="{E0866CC9-F70C-394C-A5E8-C62BB33235EE}"/>
                </a:ext>
              </a:extLst>
            </p:cNvPr>
            <p:cNvSpPr/>
            <p:nvPr userDrawn="1"/>
          </p:nvSpPr>
          <p:spPr>
            <a:xfrm rot="16200000">
              <a:off x="11442903" y="5992544"/>
              <a:ext cx="272716" cy="27271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Tittel 3">
            <a:extLst>
              <a:ext uri="{FF2B5EF4-FFF2-40B4-BE49-F238E27FC236}">
                <a16:creationId xmlns:a16="http://schemas.microsoft.com/office/drawing/2014/main" id="{464D0DF7-8EE7-45D7-A5F5-EBE4FD5B374E}"/>
              </a:ext>
            </a:extLst>
          </p:cNvPr>
          <p:cNvSpPr>
            <a:spLocks noGrp="1"/>
          </p:cNvSpPr>
          <p:nvPr>
            <p:ph type="title"/>
          </p:nvPr>
        </p:nvSpPr>
        <p:spPr>
          <a:xfrm>
            <a:off x="1472215" y="1940819"/>
            <a:ext cx="9050215" cy="646750"/>
          </a:xfrm>
        </p:spPr>
        <p:txBody>
          <a:bodyPr/>
          <a:lstStyle>
            <a:lvl1pPr algn="ctr">
              <a:defRPr sz="3200">
                <a:latin typeface="Red Hat Display Light" panose="02010303040201060303" pitchFamily="2" charset="0"/>
                <a:ea typeface="Red Hat Display Light" panose="02010303040201060303" pitchFamily="2" charset="0"/>
                <a:cs typeface="Red Hat Display Light" panose="02010303040201060303" pitchFamily="2" charset="0"/>
              </a:defRPr>
            </a:lvl1pPr>
          </a:lstStyle>
          <a:p>
            <a:r>
              <a:rPr lang="nb-NO"/>
              <a:t>Klikk for å redigere tittelstil</a:t>
            </a:r>
          </a:p>
        </p:txBody>
      </p:sp>
      <p:pic>
        <p:nvPicPr>
          <p:cNvPr id="12" name="Plassholder for innhold 17">
            <a:extLst>
              <a:ext uri="{FF2B5EF4-FFF2-40B4-BE49-F238E27FC236}">
                <a16:creationId xmlns:a16="http://schemas.microsoft.com/office/drawing/2014/main" id="{6553B6E0-97E9-497A-80CD-3EDC3838A08A}"/>
              </a:ext>
            </a:extLst>
          </p:cNvPr>
          <p:cNvPicPr/>
          <p:nvPr userDrawn="1"/>
        </p:nvPicPr>
        <p:blipFill>
          <a:blip r:embed="rId3"/>
          <a:stretch>
            <a:fillRect/>
          </a:stretch>
        </p:blipFill>
        <p:spPr>
          <a:xfrm>
            <a:off x="11132370" y="617025"/>
            <a:ext cx="393700" cy="393700"/>
          </a:xfrm>
          <a:prstGeom prst="rect">
            <a:avLst/>
          </a:prstGeom>
        </p:spPr>
      </p:pic>
    </p:spTree>
    <p:extLst>
      <p:ext uri="{BB962C8B-B14F-4D97-AF65-F5344CB8AC3E}">
        <p14:creationId xmlns:p14="http://schemas.microsoft.com/office/powerpoint/2010/main" val="399335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FAFBB204-295C-4740-B1D8-407EB08904DC}"/>
              </a:ext>
            </a:extLst>
          </p:cNvPr>
          <p:cNvSpPr>
            <a:spLocks noGrp="1"/>
          </p:cNvSpPr>
          <p:nvPr>
            <p:ph type="sldNum" sz="quarter" idx="10"/>
          </p:nvPr>
        </p:nvSpPr>
        <p:spPr/>
        <p:txBody>
          <a:bodyPr/>
          <a:lstStyle/>
          <a:p>
            <a:fld id="{A818E239-D28D-0C42-AD73-DCC6F254EF40}" type="slidenum">
              <a:rPr lang="nb-NO" smtClean="0"/>
              <a:pPr/>
              <a:t>‹#›</a:t>
            </a:fld>
            <a:endParaRPr lang="nb-NO" dirty="0"/>
          </a:p>
        </p:txBody>
      </p:sp>
      <p:grpSp>
        <p:nvGrpSpPr>
          <p:cNvPr id="4" name="Gruppe 3">
            <a:extLst>
              <a:ext uri="{FF2B5EF4-FFF2-40B4-BE49-F238E27FC236}">
                <a16:creationId xmlns:a16="http://schemas.microsoft.com/office/drawing/2014/main" id="{ADF32018-E690-417A-80AF-F13EF5A9C409}"/>
              </a:ext>
            </a:extLst>
          </p:cNvPr>
          <p:cNvGrpSpPr/>
          <p:nvPr userDrawn="1"/>
        </p:nvGrpSpPr>
        <p:grpSpPr>
          <a:xfrm>
            <a:off x="576864" y="520631"/>
            <a:ext cx="11239239" cy="5843383"/>
            <a:chOff x="476380" y="493986"/>
            <a:chExt cx="11239239" cy="5843383"/>
          </a:xfrm>
        </p:grpSpPr>
        <p:sp>
          <p:nvSpPr>
            <p:cNvPr id="5" name="Rektangel 4">
              <a:extLst>
                <a:ext uri="{FF2B5EF4-FFF2-40B4-BE49-F238E27FC236}">
                  <a16:creationId xmlns:a16="http://schemas.microsoft.com/office/drawing/2014/main" id="{DF147091-4278-410E-B0B6-F29E45DC230E}"/>
                </a:ext>
              </a:extLst>
            </p:cNvPr>
            <p:cNvSpPr/>
            <p:nvPr userDrawn="1"/>
          </p:nvSpPr>
          <p:spPr>
            <a:xfrm>
              <a:off x="476380" y="493986"/>
              <a:ext cx="11239239" cy="577127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Et bilde som inneholder objekt, mørk, bærbar PC, sitter&#10;&#10;Automatisk generert beskrivelse">
              <a:extLst>
                <a:ext uri="{FF2B5EF4-FFF2-40B4-BE49-F238E27FC236}">
                  <a16:creationId xmlns:a16="http://schemas.microsoft.com/office/drawing/2014/main" id="{FB0DB9FA-DFC1-4796-A427-D5595E5525E7}"/>
                </a:ext>
              </a:extLst>
            </p:cNvPr>
            <p:cNvPicPr>
              <a:picLocks noChangeAspect="1"/>
            </p:cNvPicPr>
            <p:nvPr userDrawn="1"/>
          </p:nvPicPr>
          <p:blipFill>
            <a:blip r:embed="rId2"/>
            <a:stretch>
              <a:fillRect/>
            </a:stretch>
          </p:blipFill>
          <p:spPr>
            <a:xfrm>
              <a:off x="1242422" y="495300"/>
              <a:ext cx="9749427" cy="5842069"/>
            </a:xfrm>
            <a:prstGeom prst="rect">
              <a:avLst/>
            </a:prstGeom>
          </p:spPr>
        </p:pic>
      </p:grpSp>
      <p:grpSp>
        <p:nvGrpSpPr>
          <p:cNvPr id="7" name="Gruppe 6">
            <a:extLst>
              <a:ext uri="{FF2B5EF4-FFF2-40B4-BE49-F238E27FC236}">
                <a16:creationId xmlns:a16="http://schemas.microsoft.com/office/drawing/2014/main" id="{8270756B-91C7-42BA-9E38-471A416257A5}"/>
              </a:ext>
            </a:extLst>
          </p:cNvPr>
          <p:cNvGrpSpPr/>
          <p:nvPr userDrawn="1"/>
        </p:nvGrpSpPr>
        <p:grpSpPr>
          <a:xfrm>
            <a:off x="476380" y="5913120"/>
            <a:ext cx="11339723" cy="424249"/>
            <a:chOff x="476380" y="5992544"/>
            <a:chExt cx="11239239" cy="344825"/>
          </a:xfrm>
        </p:grpSpPr>
        <p:sp>
          <p:nvSpPr>
            <p:cNvPr id="8" name="Rektangel 7">
              <a:extLst>
                <a:ext uri="{FF2B5EF4-FFF2-40B4-BE49-F238E27FC236}">
                  <a16:creationId xmlns:a16="http://schemas.microsoft.com/office/drawing/2014/main" id="{6C1DC05D-C568-42D5-80C0-5B7C2D4DF874}"/>
                </a:ext>
              </a:extLst>
            </p:cNvPr>
            <p:cNvSpPr/>
            <p:nvPr userDrawn="1"/>
          </p:nvSpPr>
          <p:spPr>
            <a:xfrm>
              <a:off x="476380" y="6265260"/>
              <a:ext cx="11239239" cy="721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ttvinklet trekant 8">
              <a:extLst>
                <a:ext uri="{FF2B5EF4-FFF2-40B4-BE49-F238E27FC236}">
                  <a16:creationId xmlns:a16="http://schemas.microsoft.com/office/drawing/2014/main" id="{737100FD-4713-4DA2-9800-082A9B90D7CA}"/>
                </a:ext>
              </a:extLst>
            </p:cNvPr>
            <p:cNvSpPr/>
            <p:nvPr userDrawn="1"/>
          </p:nvSpPr>
          <p:spPr>
            <a:xfrm rot="16200000">
              <a:off x="11442903" y="5992544"/>
              <a:ext cx="272716" cy="27271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11" name="Bilde 10">
            <a:extLst>
              <a:ext uri="{FF2B5EF4-FFF2-40B4-BE49-F238E27FC236}">
                <a16:creationId xmlns:a16="http://schemas.microsoft.com/office/drawing/2014/main" id="{EE5B657A-C613-4BC0-95AF-BF0D49237CFC}"/>
              </a:ext>
            </a:extLst>
          </p:cNvPr>
          <p:cNvPicPr>
            <a:picLocks noChangeAspect="1"/>
          </p:cNvPicPr>
          <p:nvPr userDrawn="1"/>
        </p:nvPicPr>
        <p:blipFill>
          <a:blip r:embed="rId3"/>
          <a:stretch>
            <a:fillRect/>
          </a:stretch>
        </p:blipFill>
        <p:spPr>
          <a:xfrm>
            <a:off x="10322561" y="849864"/>
            <a:ext cx="1131658" cy="890657"/>
          </a:xfrm>
          <a:prstGeom prst="rect">
            <a:avLst/>
          </a:prstGeom>
        </p:spPr>
      </p:pic>
    </p:spTree>
    <p:extLst>
      <p:ext uri="{BB962C8B-B14F-4D97-AF65-F5344CB8AC3E}">
        <p14:creationId xmlns:p14="http://schemas.microsoft.com/office/powerpoint/2010/main" val="95310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089BB4F-5E13-48B0-94C3-5E4F86233BCB}"/>
              </a:ext>
            </a:extLst>
          </p:cNvPr>
          <p:cNvSpPr/>
          <p:nvPr userDrawn="1"/>
        </p:nvSpPr>
        <p:spPr>
          <a:xfrm>
            <a:off x="97654" y="6176963"/>
            <a:ext cx="695188"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575EB3CB-5B37-46A2-AF84-180EDE76DD2D}"/>
              </a:ext>
            </a:extLst>
          </p:cNvPr>
          <p:cNvSpPr/>
          <p:nvPr userDrawn="1"/>
        </p:nvSpPr>
        <p:spPr>
          <a:xfrm>
            <a:off x="11327907" y="5859262"/>
            <a:ext cx="603681" cy="86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A02A9D17-7434-4877-BC81-FEB62C174D2F}"/>
              </a:ext>
            </a:extLst>
          </p:cNvPr>
          <p:cNvSpPr/>
          <p:nvPr userDrawn="1"/>
        </p:nvSpPr>
        <p:spPr>
          <a:xfrm>
            <a:off x="367323" y="242277"/>
            <a:ext cx="425519" cy="85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F8B36933-A43C-48EA-BD84-F577B2114891}"/>
              </a:ext>
            </a:extLst>
          </p:cNvPr>
          <p:cNvPicPr/>
          <p:nvPr userDrawn="1"/>
        </p:nvPicPr>
        <p:blipFill>
          <a:blip r:embed="rId2"/>
          <a:stretch>
            <a:fillRect/>
          </a:stretch>
        </p:blipFill>
        <p:spPr>
          <a:xfrm>
            <a:off x="367323" y="365565"/>
            <a:ext cx="1713230" cy="896620"/>
          </a:xfrm>
          <a:prstGeom prst="rect">
            <a:avLst/>
          </a:prstGeom>
        </p:spPr>
      </p:pic>
      <p:sp>
        <p:nvSpPr>
          <p:cNvPr id="18" name="Plassholder for tekst 17">
            <a:extLst>
              <a:ext uri="{FF2B5EF4-FFF2-40B4-BE49-F238E27FC236}">
                <a16:creationId xmlns:a16="http://schemas.microsoft.com/office/drawing/2014/main" id="{D68C6061-449C-4EBB-BC41-9E08BAD9CF69}"/>
              </a:ext>
            </a:extLst>
          </p:cNvPr>
          <p:cNvSpPr>
            <a:spLocks noGrp="1"/>
          </p:cNvSpPr>
          <p:nvPr>
            <p:ph type="body" sz="quarter" idx="10"/>
          </p:nvPr>
        </p:nvSpPr>
        <p:spPr>
          <a:xfrm>
            <a:off x="1854110" y="1492737"/>
            <a:ext cx="8610690" cy="4892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9" name="Tittel 1">
            <a:extLst>
              <a:ext uri="{FF2B5EF4-FFF2-40B4-BE49-F238E27FC236}">
                <a16:creationId xmlns:a16="http://schemas.microsoft.com/office/drawing/2014/main" id="{815D03DC-DF09-437D-8A21-65225A7D6D77}"/>
              </a:ext>
            </a:extLst>
          </p:cNvPr>
          <p:cNvSpPr>
            <a:spLocks noGrp="1"/>
          </p:cNvSpPr>
          <p:nvPr>
            <p:ph type="title"/>
          </p:nvPr>
        </p:nvSpPr>
        <p:spPr>
          <a:xfrm>
            <a:off x="1854111" y="490500"/>
            <a:ext cx="8610690" cy="646750"/>
          </a:xfrm>
        </p:spPr>
        <p:txBody>
          <a:bodyPr/>
          <a:lstStyle>
            <a:lvl1pPr>
              <a:defRPr>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r>
              <a:rPr lang="nb-NO"/>
              <a:t>Klikk for å redigere tittelstil</a:t>
            </a:r>
            <a:endParaRPr lang="nb-NO" dirty="0"/>
          </a:p>
        </p:txBody>
      </p:sp>
      <p:pic>
        <p:nvPicPr>
          <p:cNvPr id="10" name="Plassholder for innhold 17">
            <a:extLst>
              <a:ext uri="{FF2B5EF4-FFF2-40B4-BE49-F238E27FC236}">
                <a16:creationId xmlns:a16="http://schemas.microsoft.com/office/drawing/2014/main" id="{3C6FD3A5-968B-4B40-9E53-A185858DFE4F}"/>
              </a:ext>
            </a:extLst>
          </p:cNvPr>
          <p:cNvPicPr/>
          <p:nvPr userDrawn="1"/>
        </p:nvPicPr>
        <p:blipFill>
          <a:blip r:embed="rId3"/>
          <a:stretch>
            <a:fillRect/>
          </a:stretch>
        </p:blipFill>
        <p:spPr>
          <a:xfrm>
            <a:off x="11132370" y="617025"/>
            <a:ext cx="393700" cy="393700"/>
          </a:xfrm>
          <a:prstGeom prst="rect">
            <a:avLst/>
          </a:prstGeom>
        </p:spPr>
      </p:pic>
    </p:spTree>
    <p:extLst>
      <p:ext uri="{BB962C8B-B14F-4D97-AF65-F5344CB8AC3E}">
        <p14:creationId xmlns:p14="http://schemas.microsoft.com/office/powerpoint/2010/main" val="276969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777055C-0F82-774B-85F8-C375B5305550}"/>
              </a:ext>
            </a:extLst>
          </p:cNvPr>
          <p:cNvSpPr>
            <a:spLocks noGrp="1"/>
          </p:cNvSpPr>
          <p:nvPr>
            <p:ph type="title"/>
          </p:nvPr>
        </p:nvSpPr>
        <p:spPr>
          <a:xfrm>
            <a:off x="1195754" y="232091"/>
            <a:ext cx="9050215" cy="646750"/>
          </a:xfrm>
          <a:prstGeom prst="rect">
            <a:avLst/>
          </a:prstGeom>
        </p:spPr>
        <p:txBody>
          <a:bodyPr vert="horz" wrap="square" lIns="180000" tIns="0" rIns="0" bIns="0" rtlCol="0" anchor="ctr">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BEBC9A38-6BA6-E34A-BB1E-B59658937F0A}"/>
              </a:ext>
            </a:extLst>
          </p:cNvPr>
          <p:cNvSpPr>
            <a:spLocks noGrp="1"/>
          </p:cNvSpPr>
          <p:nvPr>
            <p:ph type="body" idx="1"/>
          </p:nvPr>
        </p:nvSpPr>
        <p:spPr>
          <a:xfrm>
            <a:off x="457200" y="1285461"/>
            <a:ext cx="11266800" cy="4891502"/>
          </a:xfrm>
          <a:prstGeom prst="rect">
            <a:avLst/>
          </a:prstGeom>
        </p:spPr>
        <p:txBody>
          <a:bodyPr vert="horz" wrap="square" lIns="18000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a:p>
            <a:pPr lvl="4"/>
            <a:endParaRPr lang="nb-NO" dirty="0"/>
          </a:p>
        </p:txBody>
      </p:sp>
      <p:sp>
        <p:nvSpPr>
          <p:cNvPr id="6" name="Plassholder for lysbildenummer 5">
            <a:extLst>
              <a:ext uri="{FF2B5EF4-FFF2-40B4-BE49-F238E27FC236}">
                <a16:creationId xmlns:a16="http://schemas.microsoft.com/office/drawing/2014/main" id="{F7A05D38-C809-0849-BF14-CD71A97B9885}"/>
              </a:ext>
            </a:extLst>
          </p:cNvPr>
          <p:cNvSpPr>
            <a:spLocks noGrp="1"/>
          </p:cNvSpPr>
          <p:nvPr>
            <p:ph type="sldNum" sz="quarter" idx="4"/>
          </p:nvPr>
        </p:nvSpPr>
        <p:spPr>
          <a:xfrm>
            <a:off x="0" y="6390001"/>
            <a:ext cx="342078" cy="468000"/>
          </a:xfrm>
          <a:prstGeom prst="rect">
            <a:avLst/>
          </a:prstGeom>
        </p:spPr>
        <p:txBody>
          <a:bodyPr vert="horz" lIns="0" tIns="0" rIns="0" bIns="0" rtlCol="0" anchor="t"/>
          <a:lstStyle>
            <a:lvl1pPr algn="r">
              <a:defRPr sz="800">
                <a:solidFill>
                  <a:schemeClr val="tx1">
                    <a:tint val="75000"/>
                  </a:schemeClr>
                </a:solidFill>
                <a:latin typeface="Red Hat Display" panose="02010503040201060303" pitchFamily="2" charset="77"/>
              </a:defRPr>
            </a:lvl1pPr>
          </a:lstStyle>
          <a:p>
            <a:fld id="{A818E239-D28D-0C42-AD73-DCC6F254EF40}" type="slidenum">
              <a:rPr lang="nb-NO" smtClean="0"/>
              <a:pPr/>
              <a:t>‹#›</a:t>
            </a:fld>
            <a:endParaRPr lang="nb-NO" dirty="0"/>
          </a:p>
        </p:txBody>
      </p:sp>
    </p:spTree>
    <p:extLst>
      <p:ext uri="{BB962C8B-B14F-4D97-AF65-F5344CB8AC3E}">
        <p14:creationId xmlns:p14="http://schemas.microsoft.com/office/powerpoint/2010/main" val="3462400306"/>
      </p:ext>
    </p:extLst>
  </p:cSld>
  <p:clrMap bg1="lt1" tx1="dk1" bg2="lt2" tx2="dk2" accent1="accent1" accent2="accent2" accent3="accent3" accent4="accent4" accent5="accent5" accent6="accent6" hlink="hlink" folHlink="folHlink"/>
  <p:sldLayoutIdLst>
    <p:sldLayoutId id="2147483660" r:id="rId1"/>
    <p:sldLayoutId id="2147483656" r:id="rId2"/>
    <p:sldLayoutId id="2147483663" r:id="rId3"/>
    <p:sldLayoutId id="2147483665" r:id="rId4"/>
    <p:sldLayoutId id="2147483664" r:id="rId5"/>
    <p:sldLayoutId id="2147483662" r:id="rId6"/>
    <p:sldLayoutId id="2147483649" r:id="rId7"/>
    <p:sldLayoutId id="2147483667" r:id="rId8"/>
    <p:sldLayoutId id="2147483650" r:id="rId9"/>
    <p:sldLayoutId id="2147483661" r:id="rId10"/>
    <p:sldLayoutId id="2147483655" r:id="rId11"/>
    <p:sldLayoutId id="2147483666" r:id="rId12"/>
    <p:sldLayoutId id="2147483668" r:id="rId13"/>
  </p:sldLayoutIdLst>
  <p:txStyles>
    <p:titleStyle>
      <a:lvl1pPr algn="l" defTabSz="914400" rtl="0" eaLnBrk="1" latinLnBrk="0" hangingPunct="1">
        <a:lnSpc>
          <a:spcPct val="90000"/>
        </a:lnSpc>
        <a:spcBef>
          <a:spcPct val="0"/>
        </a:spcBef>
        <a:buNone/>
        <a:defRPr sz="2800" kern="1200" spc="0">
          <a:solidFill>
            <a:schemeClr val="accent2"/>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p:titleStyle>
    <p:bodyStyle>
      <a:lvl1pPr marL="342900" indent="-342900" algn="l" defTabSz="914400" rtl="0" eaLnBrk="1" latinLnBrk="0" hangingPunct="1">
        <a:lnSpc>
          <a:spcPct val="90000"/>
        </a:lnSpc>
        <a:spcBef>
          <a:spcPts val="1000"/>
        </a:spcBef>
        <a:buClr>
          <a:srgbClr val="3A6E58"/>
        </a:buClr>
        <a:buFont typeface="Wingdings" panose="05000000000000000000" pitchFamily="2" charset="2"/>
        <a:buChar char="v"/>
        <a:defRPr sz="2400" b="0" i="0" kern="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1pPr>
      <a:lvl2pPr marL="0" indent="0" algn="l" defTabSz="914400" rtl="0" eaLnBrk="1" latinLnBrk="0" hangingPunct="1">
        <a:lnSpc>
          <a:spcPct val="90000"/>
        </a:lnSpc>
        <a:spcBef>
          <a:spcPts val="500"/>
        </a:spcBef>
        <a:buFontTx/>
        <a:buNone/>
        <a:defRPr sz="2400" b="0" i="0" kern="1200" baseline="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2pPr>
      <a:lvl3pPr marL="0" indent="0" algn="l" defTabSz="914400" rtl="0" eaLnBrk="1" latinLnBrk="0" hangingPunct="1">
        <a:lnSpc>
          <a:spcPct val="90000"/>
        </a:lnSpc>
        <a:spcBef>
          <a:spcPts val="500"/>
        </a:spcBef>
        <a:buFontTx/>
        <a:buNone/>
        <a:defRPr sz="2400" b="0" i="0" kern="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3pPr>
      <a:lvl4pPr marL="360000" indent="-228600" algn="l" defTabSz="914400" rtl="0" eaLnBrk="1" latinLnBrk="0" hangingPunct="1">
        <a:lnSpc>
          <a:spcPct val="90000"/>
        </a:lnSpc>
        <a:spcBef>
          <a:spcPts val="500"/>
        </a:spcBef>
        <a:buClr>
          <a:srgbClr val="00693C"/>
        </a:buClr>
        <a:buFont typeface="Wingdings" panose="05000000000000000000" pitchFamily="2" charset="2"/>
        <a:buChar char="v"/>
        <a:defRPr sz="2400" b="0" i="0" kern="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4pPr>
      <a:lvl5pPr marL="491400" indent="0" algn="l" defTabSz="914400" rtl="0" eaLnBrk="1" latinLnBrk="0" hangingPunct="1">
        <a:lnSpc>
          <a:spcPct val="90000"/>
        </a:lnSpc>
        <a:spcBef>
          <a:spcPts val="500"/>
        </a:spcBef>
        <a:buClr>
          <a:srgbClr val="00693C"/>
        </a:buClr>
        <a:buFont typeface="Courier New" panose="02070309020205020404" pitchFamily="49" charset="0"/>
        <a:buNone/>
        <a:defRPr sz="2400" b="0" i="0" kern="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video" Target="https://player.vimeo.com/video/673095271?app_id=12296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snakkomselvmord.no/" TargetMode="External"/><Relationship Id="rId2" Type="http://schemas.openxmlformats.org/officeDocument/2006/relationships/hyperlink" Target="https://vivatselvmordsforebygging.net/undervisningsfilm-sos/" TargetMode="External"/><Relationship Id="rId1" Type="http://schemas.openxmlformats.org/officeDocument/2006/relationships/slideLayout" Target="../slideLayouts/slideLayout7.xml"/><Relationship Id="rId5" Type="http://schemas.openxmlformats.org/officeDocument/2006/relationships/hyperlink" Target="https://vivatselvmordsforebygging.net/forstehjelp-ved-selvmordsfare/" TargetMode="External"/><Relationship Id="rId4" Type="http://schemas.openxmlformats.org/officeDocument/2006/relationships/hyperlink" Target="https://vivatselvmordsforebygging.net/oppmerksom-pa-selvmordstanker-op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ifer.no/wp-content/uploads/2021/02/MAP-Kapittel-4.pdf" TargetMode="External"/><Relationship Id="rId7" Type="http://schemas.openxmlformats.org/officeDocument/2006/relationships/hyperlink" Target="https://www.usht-vestfold.no/prosjekter/pagaende-prosjekter/forebygging-av-selvmord-hos-eldre.12628.aspx" TargetMode="External"/><Relationship Id="rId2" Type="http://schemas.openxmlformats.org/officeDocument/2006/relationships/hyperlink" Target="https://sykepleien.no/2023/09/selvmordsforebygging-blant-eldre-hva-sykepleiere-bor-vite" TargetMode="External"/><Relationship Id="rId1" Type="http://schemas.openxmlformats.org/officeDocument/2006/relationships/slideLayout" Target="../slideLayouts/slideLayout12.xml"/><Relationship Id="rId6" Type="http://schemas.openxmlformats.org/officeDocument/2006/relationships/hyperlink" Target="https://www.snakkomselvmord.no/" TargetMode="External"/><Relationship Id="rId5" Type="http://schemas.openxmlformats.org/officeDocument/2006/relationships/hyperlink" Target="https://vivatselvmordsforebygging.net/undervisningsfilm-sos/" TargetMode="External"/><Relationship Id="rId4" Type="http://schemas.openxmlformats.org/officeDocument/2006/relationships/hyperlink" Target="https://www.aldringoghelse.no/selvmord-blant-eldr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utendørs, bakke, tre, gress&#10;&#10;Automatisk generert beskrivelse">
            <a:extLst>
              <a:ext uri="{FF2B5EF4-FFF2-40B4-BE49-F238E27FC236}">
                <a16:creationId xmlns:a16="http://schemas.microsoft.com/office/drawing/2014/main" id="{4011E9F3-0E81-4312-8178-D27BD57106D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6441BB39-103E-41B1-A109-A0101A4B076E}"/>
              </a:ext>
            </a:extLst>
          </p:cNvPr>
          <p:cNvSpPr>
            <a:spLocks noGrp="1"/>
          </p:cNvSpPr>
          <p:nvPr>
            <p:ph type="title"/>
          </p:nvPr>
        </p:nvSpPr>
        <p:spPr>
          <a:xfrm>
            <a:off x="-95412" y="5692522"/>
            <a:ext cx="11272949" cy="646750"/>
          </a:xfrm>
        </p:spPr>
        <p:txBody>
          <a:bodyPr/>
          <a:lstStyle/>
          <a:p>
            <a:r>
              <a:rPr lang="nb-NO" sz="5400" b="1" dirty="0"/>
              <a:t>Forebygging av selvmord hos eldre</a:t>
            </a:r>
            <a:endParaRPr lang="nn-NO" sz="5400" b="1" dirty="0"/>
          </a:p>
        </p:txBody>
      </p:sp>
      <p:sp>
        <p:nvSpPr>
          <p:cNvPr id="5" name="TekstSylinder 4">
            <a:extLst>
              <a:ext uri="{FF2B5EF4-FFF2-40B4-BE49-F238E27FC236}">
                <a16:creationId xmlns:a16="http://schemas.microsoft.com/office/drawing/2014/main" id="{AF3B3432-3E3B-BA9B-016B-1004435E0ADF}"/>
              </a:ext>
            </a:extLst>
          </p:cNvPr>
          <p:cNvSpPr txBox="1"/>
          <p:nvPr/>
        </p:nvSpPr>
        <p:spPr>
          <a:xfrm>
            <a:off x="10922359" y="6505700"/>
            <a:ext cx="1073203" cy="246221"/>
          </a:xfrm>
          <a:prstGeom prst="rect">
            <a:avLst/>
          </a:prstGeom>
          <a:noFill/>
        </p:spPr>
        <p:txBody>
          <a:bodyPr wrap="square" lIns="91440" tIns="45720" rIns="91440" bIns="45720" rtlCol="0" anchor="t">
            <a:spAutoFit/>
          </a:bodyPr>
          <a:lstStyle/>
          <a:p>
            <a:r>
              <a:rPr lang="nb-NO" sz="1000" b="1" err="1">
                <a:latin typeface="Red Hat Display"/>
                <a:ea typeface="Red Hat Display" panose="02010303040201060303" pitchFamily="2" charset="0"/>
                <a:cs typeface="Red Hat Display" panose="02010303040201060303" pitchFamily="2" charset="0"/>
              </a:rPr>
              <a:t>Getty</a:t>
            </a:r>
            <a:r>
              <a:rPr lang="nb-NO" sz="1000" err="1">
                <a:latin typeface="Red Hat Display"/>
                <a:ea typeface="Red Hat Display" panose="02010303040201060303" pitchFamily="2" charset="0"/>
                <a:cs typeface="Red Hat Display" panose="02010303040201060303" pitchFamily="2" charset="0"/>
              </a:rPr>
              <a:t>images</a:t>
            </a:r>
            <a:endParaRPr lang="nb-NO" sz="1000">
              <a:latin typeface="Red Hat Display"/>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136556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149259-E5ED-519B-6D57-6F326C4CFED7}"/>
              </a:ext>
            </a:extLst>
          </p:cNvPr>
          <p:cNvSpPr>
            <a:spLocks noGrp="1"/>
          </p:cNvSpPr>
          <p:nvPr>
            <p:ph type="title"/>
          </p:nvPr>
        </p:nvSpPr>
        <p:spPr/>
        <p:txBody>
          <a:bodyPr/>
          <a:lstStyle/>
          <a:p>
            <a:r>
              <a:rPr lang="nb-NO" dirty="0"/>
              <a:t>Forebyggende tiltak</a:t>
            </a:r>
            <a:endParaRPr lang="nn-NO" dirty="0"/>
          </a:p>
        </p:txBody>
      </p:sp>
      <p:sp>
        <p:nvSpPr>
          <p:cNvPr id="3" name="Plassholder for tekst 2">
            <a:extLst>
              <a:ext uri="{FF2B5EF4-FFF2-40B4-BE49-F238E27FC236}">
                <a16:creationId xmlns:a16="http://schemas.microsoft.com/office/drawing/2014/main" id="{40D77845-F05F-06A5-298E-4AA3DA7823E9}"/>
              </a:ext>
            </a:extLst>
          </p:cNvPr>
          <p:cNvSpPr>
            <a:spLocks noGrp="1"/>
          </p:cNvSpPr>
          <p:nvPr>
            <p:ph type="body" sz="quarter" idx="11"/>
          </p:nvPr>
        </p:nvSpPr>
        <p:spPr/>
        <p:txBody>
          <a:bodyPr/>
          <a:lstStyle/>
          <a:p>
            <a:r>
              <a:rPr lang="nb-NO" dirty="0"/>
              <a:t> Vurder årsaker til nedsatt sosial deltakelse, (for eksempel sansetap, smerter eller mobilitet) </a:t>
            </a:r>
          </a:p>
          <a:p>
            <a:r>
              <a:rPr lang="nb-NO" dirty="0"/>
              <a:t>Forebygge ensomhet og isolasjon </a:t>
            </a:r>
            <a:br>
              <a:rPr lang="nb-NO" dirty="0"/>
            </a:br>
            <a:endParaRPr lang="nb-NO" dirty="0"/>
          </a:p>
          <a:p>
            <a:r>
              <a:rPr lang="nb-NO" dirty="0"/>
              <a:t>Tilrettelegg for sosiale og meningsfulle aktiviteter</a:t>
            </a:r>
            <a:br>
              <a:rPr lang="nb-NO" dirty="0"/>
            </a:br>
            <a:endParaRPr lang="nn-NO" dirty="0"/>
          </a:p>
          <a:p>
            <a:r>
              <a:rPr lang="nn-NO" dirty="0"/>
              <a:t>Oppfølgingssamtaler</a:t>
            </a:r>
            <a:endParaRPr lang="nb-NO" dirty="0"/>
          </a:p>
        </p:txBody>
      </p:sp>
      <p:sp>
        <p:nvSpPr>
          <p:cNvPr id="4" name="TekstSylinder 3">
            <a:extLst>
              <a:ext uri="{FF2B5EF4-FFF2-40B4-BE49-F238E27FC236}">
                <a16:creationId xmlns:a16="http://schemas.microsoft.com/office/drawing/2014/main" id="{862770F5-B5A3-6073-12D7-FCA4B5C7C8F6}"/>
              </a:ext>
            </a:extLst>
          </p:cNvPr>
          <p:cNvSpPr txBox="1"/>
          <p:nvPr/>
        </p:nvSpPr>
        <p:spPr>
          <a:xfrm>
            <a:off x="5226518" y="6506678"/>
            <a:ext cx="4783756" cy="246221"/>
          </a:xfrm>
          <a:prstGeom prst="rect">
            <a:avLst/>
          </a:prstGeom>
          <a:noFill/>
        </p:spPr>
        <p:txBody>
          <a:bodyPr wrap="square" rtlCol="0">
            <a:spAutoFit/>
          </a:bodyPr>
          <a:lstStyle/>
          <a:p>
            <a:pPr algn="l"/>
            <a:r>
              <a:rPr lang="nb-NO" sz="1000" dirty="0">
                <a:latin typeface="Red Hat Display" panose="02010303040201060303" pitchFamily="2" charset="0"/>
                <a:ea typeface="Red Hat Display" panose="02010303040201060303" pitchFamily="2" charset="0"/>
                <a:cs typeface="Red Hat Display" panose="02010303040201060303" pitchFamily="2" charset="0"/>
              </a:rPr>
              <a:t>Tretteteig, S. (2020)</a:t>
            </a:r>
            <a:endParaRPr lang="nn-NO" sz="1000" dirty="0">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5" name="TekstSylinder 4">
            <a:extLst>
              <a:ext uri="{FF2B5EF4-FFF2-40B4-BE49-F238E27FC236}">
                <a16:creationId xmlns:a16="http://schemas.microsoft.com/office/drawing/2014/main" id="{284B0663-CCC7-D4CF-2300-42F4BE5231F3}"/>
              </a:ext>
            </a:extLst>
          </p:cNvPr>
          <p:cNvSpPr txBox="1"/>
          <p:nvPr/>
        </p:nvSpPr>
        <p:spPr>
          <a:xfrm>
            <a:off x="596766" y="2319688"/>
            <a:ext cx="3773103" cy="1015663"/>
          </a:xfrm>
          <a:prstGeom prst="rect">
            <a:avLst/>
          </a:prstGeom>
          <a:noFill/>
        </p:spPr>
        <p:txBody>
          <a:bodyPr wrap="square" rtlCol="0">
            <a:spAutoFit/>
          </a:bodyPr>
          <a:lstStyle/>
          <a:p>
            <a:pPr algn="l"/>
            <a:r>
              <a:rPr lang="nb-NO" sz="2000" i="1" dirty="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«Å tilhøre et fellesskap der man opplever å bli sett og verdsatt, er spesielt viktig for eldre»</a:t>
            </a:r>
            <a:endParaRPr lang="nn-NO" sz="2000" i="1" dirty="0">
              <a:solidFill>
                <a:schemeClr val="bg1"/>
              </a:solidFill>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6" name="TekstSylinder 5">
            <a:extLst>
              <a:ext uri="{FF2B5EF4-FFF2-40B4-BE49-F238E27FC236}">
                <a16:creationId xmlns:a16="http://schemas.microsoft.com/office/drawing/2014/main" id="{73DBE00C-5264-030A-0FC5-F96ABC7596C9}"/>
              </a:ext>
            </a:extLst>
          </p:cNvPr>
          <p:cNvSpPr txBox="1"/>
          <p:nvPr/>
        </p:nvSpPr>
        <p:spPr>
          <a:xfrm>
            <a:off x="1968368" y="3429000"/>
            <a:ext cx="2003658" cy="246221"/>
          </a:xfrm>
          <a:prstGeom prst="rect">
            <a:avLst/>
          </a:prstGeom>
          <a:noFill/>
        </p:spPr>
        <p:txBody>
          <a:bodyPr wrap="square" rtlCol="0">
            <a:spAutoFit/>
          </a:bodyPr>
          <a:lstStyle/>
          <a:p>
            <a:pPr algn="l"/>
            <a:r>
              <a:rPr lang="nb-NO" sz="1000" dirty="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Tretteteig, S. (2020). S. 183</a:t>
            </a:r>
            <a:endParaRPr lang="nn-NO" sz="1000" dirty="0">
              <a:solidFill>
                <a:schemeClr val="bg1"/>
              </a:solidFill>
              <a:latin typeface="Red Hat Display" panose="02010303040201060303" pitchFamily="2" charset="0"/>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407118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Psyk-IT: Selvmord blant eldre (2022)">
            <a:hlinkClick r:id="" action="ppaction://media"/>
            <a:extLst>
              <a:ext uri="{FF2B5EF4-FFF2-40B4-BE49-F238E27FC236}">
                <a16:creationId xmlns:a16="http://schemas.microsoft.com/office/drawing/2014/main" id="{862EC1FA-8574-44A0-9A5E-539CAA22A954}"/>
              </a:ext>
            </a:extLst>
          </p:cNvPr>
          <p:cNvPicPr>
            <a:picLocks noRot="1" noChangeAspect="1"/>
          </p:cNvPicPr>
          <p:nvPr>
            <a:videoFile r:link="rId1"/>
          </p:nvPr>
        </p:nvPicPr>
        <p:blipFill>
          <a:blip r:embed="rId3"/>
          <a:stretch>
            <a:fillRect/>
          </a:stretch>
        </p:blipFill>
        <p:spPr>
          <a:xfrm>
            <a:off x="582158" y="516835"/>
            <a:ext cx="11205546" cy="5695122"/>
          </a:xfrm>
          <a:prstGeom prst="rect">
            <a:avLst/>
          </a:prstGeom>
        </p:spPr>
      </p:pic>
      <p:sp>
        <p:nvSpPr>
          <p:cNvPr id="3" name="TekstSylinder 2">
            <a:extLst>
              <a:ext uri="{FF2B5EF4-FFF2-40B4-BE49-F238E27FC236}">
                <a16:creationId xmlns:a16="http://schemas.microsoft.com/office/drawing/2014/main" id="{B751A5AF-802A-49AE-9A63-DC6C7CC5D638}"/>
              </a:ext>
            </a:extLst>
          </p:cNvPr>
          <p:cNvSpPr txBox="1"/>
          <p:nvPr/>
        </p:nvSpPr>
        <p:spPr>
          <a:xfrm>
            <a:off x="582158" y="6492510"/>
            <a:ext cx="6261652" cy="246221"/>
          </a:xfrm>
          <a:prstGeom prst="rect">
            <a:avLst/>
          </a:prstGeom>
          <a:noFill/>
        </p:spPr>
        <p:txBody>
          <a:bodyPr wrap="square" rtlCol="0">
            <a:spAutoFit/>
          </a:bodyPr>
          <a:lstStyle/>
          <a:p>
            <a:pPr algn="l"/>
            <a:r>
              <a:rPr lang="nb-NO" sz="1000" dirty="0">
                <a:latin typeface="Red Hat Display" panose="02010303040201060303" pitchFamily="2" charset="0"/>
                <a:ea typeface="Red Hat Display" panose="02010303040201060303" pitchFamily="2" charset="0"/>
                <a:cs typeface="Red Hat Display" panose="02010303040201060303" pitchFamily="2" charset="0"/>
              </a:rPr>
              <a:t>3. Austad, G. (5. desember, 2017).   </a:t>
            </a:r>
            <a:endParaRPr lang="nn-NO" sz="1000" dirty="0">
              <a:latin typeface="Red Hat Display" panose="02010303040201060303" pitchFamily="2" charset="0"/>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135985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144330-5362-4786-96C4-8F4C07999CAD}"/>
              </a:ext>
            </a:extLst>
          </p:cNvPr>
          <p:cNvSpPr>
            <a:spLocks noGrp="1"/>
          </p:cNvSpPr>
          <p:nvPr>
            <p:ph type="title"/>
          </p:nvPr>
        </p:nvSpPr>
        <p:spPr>
          <a:xfrm>
            <a:off x="1769682" y="1105387"/>
            <a:ext cx="9673532" cy="1853769"/>
          </a:xfrm>
        </p:spPr>
        <p:txBody>
          <a:bodyPr/>
          <a:lstStyle/>
          <a:p>
            <a:r>
              <a:rPr lang="nb-NO" dirty="0">
                <a:latin typeface="Red Hat Display Light"/>
              </a:rPr>
              <a:t>Case: </a:t>
            </a:r>
            <a:r>
              <a:rPr lang="nb-NO" i="1" dirty="0">
                <a:latin typeface="Red Hat Display Light"/>
              </a:rPr>
              <a:t>Du kommer til en person som har vist depressive symptomer en stund. Han ønsker ikke å stå opp eller å spise mat. I en samtale forteller han at han er lei av livet og han vil at du skal hjelpe han med å avslutte livet </a:t>
            </a:r>
            <a:endParaRPr lang="nn-NO" i="1" dirty="0"/>
          </a:p>
        </p:txBody>
      </p:sp>
      <p:sp>
        <p:nvSpPr>
          <p:cNvPr id="3" name="TekstSylinder 2">
            <a:extLst>
              <a:ext uri="{FF2B5EF4-FFF2-40B4-BE49-F238E27FC236}">
                <a16:creationId xmlns:a16="http://schemas.microsoft.com/office/drawing/2014/main" id="{E7D9E984-1BBF-4779-8A22-7A9E3B6BDA1A}"/>
              </a:ext>
            </a:extLst>
          </p:cNvPr>
          <p:cNvSpPr txBox="1"/>
          <p:nvPr/>
        </p:nvSpPr>
        <p:spPr>
          <a:xfrm>
            <a:off x="2242457" y="3175369"/>
            <a:ext cx="7707086" cy="2873607"/>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b-NO" sz="1800" dirty="0">
                <a:effectLst/>
                <a:latin typeface="Red Hat Display" panose="02010503040201060303" pitchFamily="2" charset="0"/>
                <a:ea typeface="Calibri" panose="020F0502020204030204" pitchFamily="34" charset="0"/>
                <a:cs typeface="Red Hat Display" panose="02010503040201060303" pitchFamily="2" charset="0"/>
              </a:rPr>
              <a:t>Hva </a:t>
            </a:r>
            <a:r>
              <a:rPr lang="nb-NO" dirty="0">
                <a:latin typeface="Red Hat Display" panose="02010503040201060303" pitchFamily="2" charset="0"/>
                <a:ea typeface="Calibri" panose="020F0502020204030204" pitchFamily="34" charset="0"/>
                <a:cs typeface="Red Hat Display" panose="02010503040201060303" pitchFamily="2" charset="0"/>
              </a:rPr>
              <a:t>svarer du?</a:t>
            </a:r>
            <a:br>
              <a:rPr lang="nb-NO" sz="1800" dirty="0">
                <a:effectLst/>
                <a:latin typeface="Red Hat Display" panose="02010503040201060303" pitchFamily="2" charset="0"/>
                <a:ea typeface="Calibri" panose="020F0502020204030204" pitchFamily="34" charset="0"/>
                <a:cs typeface="Red Hat Display" panose="02010503040201060303" pitchFamily="2" charset="0"/>
              </a:rPr>
            </a:b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effectLst/>
                <a:latin typeface="Red Hat Display" panose="02010503040201060303" pitchFamily="2" charset="0"/>
                <a:ea typeface="Calibri" panose="020F0502020204030204" pitchFamily="34" charset="0"/>
                <a:cs typeface="Red Hat Display" panose="02010503040201060303" pitchFamily="2" charset="0"/>
              </a:rPr>
              <a:t>Hvordan kommuniserer vi i en slik situasjon?</a:t>
            </a:r>
            <a:br>
              <a:rPr lang="nb-NO" sz="1800" dirty="0">
                <a:effectLst/>
                <a:latin typeface="Red Hat Display" panose="02010503040201060303" pitchFamily="2" charset="0"/>
                <a:ea typeface="Calibri" panose="020F0502020204030204" pitchFamily="34" charset="0"/>
                <a:cs typeface="Red Hat Display" panose="02010503040201060303" pitchFamily="2" charset="0"/>
              </a:rPr>
            </a:b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effectLst/>
                <a:latin typeface="Red Hat Display" panose="02010503040201060303" pitchFamily="2" charset="0"/>
                <a:ea typeface="Calibri" panose="020F0502020204030204" pitchFamily="34" charset="0"/>
                <a:cs typeface="Red Hat Display" panose="02010503040201060303" pitchFamily="2" charset="0"/>
              </a:rPr>
              <a:t>Hvilke rutiner har vi </a:t>
            </a:r>
            <a:r>
              <a:rPr lang="nb-NO" dirty="0">
                <a:latin typeface="Red Hat Display" panose="02010503040201060303" pitchFamily="2" charset="0"/>
                <a:ea typeface="Calibri" panose="020F0502020204030204" pitchFamily="34" charset="0"/>
                <a:cs typeface="Red Hat Display" panose="02010503040201060303" pitchFamily="2" charset="0"/>
              </a:rPr>
              <a:t>hvis en person sier at hen har planer om å ta sitt eget liv?</a:t>
            </a:r>
            <a:br>
              <a:rPr lang="nb-NO" sz="1800" dirty="0">
                <a:effectLst/>
                <a:latin typeface="Red Hat Display" panose="02010503040201060303" pitchFamily="2" charset="0"/>
                <a:ea typeface="Calibri" panose="020F0502020204030204" pitchFamily="34" charset="0"/>
                <a:cs typeface="Red Hat Display" panose="02010503040201060303" pitchFamily="2" charset="0"/>
              </a:rPr>
            </a:b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800" dirty="0">
                <a:effectLst/>
                <a:latin typeface="Red Hat Display" panose="02010503040201060303" pitchFamily="2" charset="0"/>
                <a:ea typeface="Calibri" panose="020F0502020204030204" pitchFamily="34" charset="0"/>
                <a:cs typeface="Red Hat Display" panose="02010503040201060303" pitchFamily="2" charset="0"/>
              </a:rPr>
              <a:t>Hvordan ivaretar vi involverte parter? Inkludert kollegaer?</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nn-NO" sz="2000" dirty="0">
              <a:latin typeface="Red Hat Display" panose="02010303040201060303" pitchFamily="2" charset="0"/>
              <a:ea typeface="Red Hat Display" panose="02010303040201060303" pitchFamily="2" charset="0"/>
              <a:cs typeface="Red Hat Display" panose="02010303040201060303" pitchFamily="2" charset="0"/>
            </a:endParaRPr>
          </a:p>
        </p:txBody>
      </p:sp>
      <p:pic>
        <p:nvPicPr>
          <p:cNvPr id="5" name="Bilde 4" descr="Et bilde som inneholder Grafikk, clip art, kunst, symbol&#10;&#10;Automatisk generert beskrivelse">
            <a:extLst>
              <a:ext uri="{FF2B5EF4-FFF2-40B4-BE49-F238E27FC236}">
                <a16:creationId xmlns:a16="http://schemas.microsoft.com/office/drawing/2014/main" id="{FF028900-5780-4E38-B177-6E6B0F183E71}"/>
              </a:ext>
            </a:extLst>
          </p:cNvPr>
          <p:cNvPicPr>
            <a:picLocks noChangeAspect="1"/>
          </p:cNvPicPr>
          <p:nvPr/>
        </p:nvPicPr>
        <p:blipFill>
          <a:blip r:embed="rId3"/>
          <a:stretch>
            <a:fillRect/>
          </a:stretch>
        </p:blipFill>
        <p:spPr>
          <a:xfrm>
            <a:off x="685428" y="502772"/>
            <a:ext cx="1205230" cy="1205230"/>
          </a:xfrm>
          <a:prstGeom prst="rect">
            <a:avLst/>
          </a:prstGeom>
        </p:spPr>
      </p:pic>
    </p:spTree>
    <p:extLst>
      <p:ext uri="{BB962C8B-B14F-4D97-AF65-F5344CB8AC3E}">
        <p14:creationId xmlns:p14="http://schemas.microsoft.com/office/powerpoint/2010/main" val="427166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ABB7C-463B-6D3E-7E13-2F3311F2093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359181C-A7D2-886B-43A6-1239C564BAD2}"/>
              </a:ext>
            </a:extLst>
          </p:cNvPr>
          <p:cNvSpPr>
            <a:spLocks noGrp="1"/>
          </p:cNvSpPr>
          <p:nvPr>
            <p:ph type="title"/>
          </p:nvPr>
        </p:nvSpPr>
        <p:spPr>
          <a:xfrm>
            <a:off x="1769682" y="1105387"/>
            <a:ext cx="9673532" cy="1853769"/>
          </a:xfrm>
        </p:spPr>
        <p:txBody>
          <a:bodyPr/>
          <a:lstStyle/>
          <a:p>
            <a:r>
              <a:rPr lang="nb-NO" dirty="0">
                <a:latin typeface="Red Hat Display Light"/>
              </a:rPr>
              <a:t>Case: </a:t>
            </a:r>
            <a:r>
              <a:rPr lang="nb-NO" i="1" dirty="0">
                <a:latin typeface="Red Hat Display Light"/>
              </a:rPr>
              <a:t>Du kommer til en person som har sier at hen har tatt en overdose av </a:t>
            </a:r>
            <a:r>
              <a:rPr lang="nb-NO" i="1">
                <a:latin typeface="Red Hat Display Light"/>
              </a:rPr>
              <a:t>oppsamlet legemidler, og personen motsetter </a:t>
            </a:r>
            <a:r>
              <a:rPr lang="nb-NO" i="1" dirty="0">
                <a:latin typeface="Red Hat Display Light"/>
              </a:rPr>
              <a:t>seg innleggelse</a:t>
            </a:r>
            <a:endParaRPr lang="nn-NO" i="1" dirty="0"/>
          </a:p>
        </p:txBody>
      </p:sp>
      <p:sp>
        <p:nvSpPr>
          <p:cNvPr id="3" name="TekstSylinder 2">
            <a:extLst>
              <a:ext uri="{FF2B5EF4-FFF2-40B4-BE49-F238E27FC236}">
                <a16:creationId xmlns:a16="http://schemas.microsoft.com/office/drawing/2014/main" id="{B5BC5A40-A29C-DA43-EBCA-4F7AF8005423}"/>
              </a:ext>
            </a:extLst>
          </p:cNvPr>
          <p:cNvSpPr txBox="1"/>
          <p:nvPr/>
        </p:nvSpPr>
        <p:spPr>
          <a:xfrm>
            <a:off x="2242457" y="3175369"/>
            <a:ext cx="7707086" cy="2577244"/>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b-NO" sz="1800" dirty="0">
                <a:effectLst/>
                <a:latin typeface="Red Hat Display" panose="02010503040201060303" pitchFamily="2" charset="0"/>
                <a:ea typeface="Calibri" panose="020F0502020204030204" pitchFamily="34" charset="0"/>
                <a:cs typeface="Red Hat Display" panose="02010503040201060303" pitchFamily="2" charset="0"/>
              </a:rPr>
              <a:t>Hva gjør</a:t>
            </a:r>
            <a:r>
              <a:rPr lang="nb-NO" dirty="0">
                <a:latin typeface="Red Hat Display" panose="02010503040201060303" pitchFamily="2" charset="0"/>
                <a:ea typeface="Calibri" panose="020F0502020204030204" pitchFamily="34" charset="0"/>
                <a:cs typeface="Red Hat Display" panose="02010503040201060303" pitchFamily="2" charset="0"/>
              </a:rPr>
              <a:t> du?</a:t>
            </a:r>
            <a:br>
              <a:rPr lang="nb-NO" sz="1800" dirty="0">
                <a:effectLst/>
                <a:latin typeface="Red Hat Display" panose="02010503040201060303" pitchFamily="2" charset="0"/>
                <a:ea typeface="Calibri" panose="020F0502020204030204" pitchFamily="34" charset="0"/>
                <a:cs typeface="Red Hat Display" panose="02010503040201060303" pitchFamily="2" charset="0"/>
              </a:rPr>
            </a:b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effectLst/>
                <a:latin typeface="Red Hat Display" panose="02010503040201060303" pitchFamily="2" charset="0"/>
                <a:ea typeface="Calibri" panose="020F0502020204030204" pitchFamily="34" charset="0"/>
                <a:cs typeface="Red Hat Display" panose="02010503040201060303" pitchFamily="2" charset="0"/>
              </a:rPr>
              <a:t>Hvordan kommuniserer vi i en slik situasjon?</a:t>
            </a:r>
            <a:br>
              <a:rPr lang="nb-NO" sz="1800" dirty="0">
                <a:effectLst/>
                <a:latin typeface="Red Hat Display" panose="02010503040201060303" pitchFamily="2" charset="0"/>
                <a:ea typeface="Calibri" panose="020F0502020204030204" pitchFamily="34" charset="0"/>
                <a:cs typeface="Red Hat Display" panose="02010503040201060303" pitchFamily="2" charset="0"/>
              </a:rPr>
            </a:b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effectLst/>
                <a:latin typeface="Red Hat Display" panose="02010503040201060303" pitchFamily="2" charset="0"/>
                <a:ea typeface="Calibri" panose="020F0502020204030204" pitchFamily="34" charset="0"/>
                <a:cs typeface="Red Hat Display" panose="02010503040201060303" pitchFamily="2" charset="0"/>
              </a:rPr>
              <a:t>Hvilke rutiner har vi i en </a:t>
            </a:r>
            <a:r>
              <a:rPr lang="nb-NO" dirty="0">
                <a:latin typeface="Red Hat Display" panose="02010503040201060303" pitchFamily="2" charset="0"/>
                <a:ea typeface="Calibri" panose="020F0502020204030204" pitchFamily="34" charset="0"/>
                <a:cs typeface="Red Hat Display" panose="02010503040201060303" pitchFamily="2" charset="0"/>
              </a:rPr>
              <a:t>lignende situasjon?</a:t>
            </a:r>
            <a:br>
              <a:rPr lang="nb-NO" sz="1800" dirty="0">
                <a:effectLst/>
                <a:latin typeface="Red Hat Display" panose="02010503040201060303" pitchFamily="2" charset="0"/>
                <a:ea typeface="Calibri" panose="020F0502020204030204" pitchFamily="34" charset="0"/>
                <a:cs typeface="Red Hat Display" panose="02010503040201060303" pitchFamily="2" charset="0"/>
              </a:rPr>
            </a:b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800" dirty="0">
                <a:effectLst/>
                <a:latin typeface="Red Hat Display" panose="02010503040201060303" pitchFamily="2" charset="0"/>
                <a:ea typeface="Calibri" panose="020F0502020204030204" pitchFamily="34" charset="0"/>
                <a:cs typeface="Red Hat Display" panose="02010503040201060303" pitchFamily="2" charset="0"/>
              </a:rPr>
              <a:t>Hvordan ivaretar vi involverte parter? Inkludert kollegaer?</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nn-NO" sz="2000" dirty="0">
              <a:latin typeface="Red Hat Display" panose="02010303040201060303" pitchFamily="2" charset="0"/>
              <a:ea typeface="Red Hat Display" panose="02010303040201060303" pitchFamily="2" charset="0"/>
              <a:cs typeface="Red Hat Display" panose="02010303040201060303" pitchFamily="2" charset="0"/>
            </a:endParaRPr>
          </a:p>
        </p:txBody>
      </p:sp>
      <p:pic>
        <p:nvPicPr>
          <p:cNvPr id="5" name="Bilde 4" descr="Et bilde som inneholder Grafikk, clip art, kunst, symbol&#10;&#10;Automatisk generert beskrivelse">
            <a:extLst>
              <a:ext uri="{FF2B5EF4-FFF2-40B4-BE49-F238E27FC236}">
                <a16:creationId xmlns:a16="http://schemas.microsoft.com/office/drawing/2014/main" id="{B80B0F6F-0F32-AEC6-634C-F7794DAAA9ED}"/>
              </a:ext>
            </a:extLst>
          </p:cNvPr>
          <p:cNvPicPr>
            <a:picLocks noChangeAspect="1"/>
          </p:cNvPicPr>
          <p:nvPr/>
        </p:nvPicPr>
        <p:blipFill>
          <a:blip r:embed="rId3"/>
          <a:stretch>
            <a:fillRect/>
          </a:stretch>
        </p:blipFill>
        <p:spPr>
          <a:xfrm>
            <a:off x="685428" y="502772"/>
            <a:ext cx="1205230" cy="1205230"/>
          </a:xfrm>
          <a:prstGeom prst="rect">
            <a:avLst/>
          </a:prstGeom>
        </p:spPr>
      </p:pic>
    </p:spTree>
    <p:extLst>
      <p:ext uri="{BB962C8B-B14F-4D97-AF65-F5344CB8AC3E}">
        <p14:creationId xmlns:p14="http://schemas.microsoft.com/office/powerpoint/2010/main" val="79113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B95AE54B-BFA6-0FEE-93A0-05685AAD9546}"/>
              </a:ext>
            </a:extLst>
          </p:cNvPr>
          <p:cNvSpPr txBox="1"/>
          <p:nvPr/>
        </p:nvSpPr>
        <p:spPr>
          <a:xfrm>
            <a:off x="1917843" y="993168"/>
            <a:ext cx="69864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3200" dirty="0">
                <a:solidFill>
                  <a:srgbClr val="3A6E58"/>
                </a:solidFill>
                <a:latin typeface="Red Hat Display"/>
                <a:ea typeface="Red Hat Display" panose="02010303040201060303" pitchFamily="2" charset="0"/>
                <a:cs typeface="Red Hat Display" panose="02010303040201060303" pitchFamily="2" charset="0"/>
              </a:rPr>
              <a:t>Hva kan jeg gjøre? </a:t>
            </a:r>
          </a:p>
        </p:txBody>
      </p:sp>
      <p:sp>
        <p:nvSpPr>
          <p:cNvPr id="3" name="TekstSylinder 2">
            <a:extLst>
              <a:ext uri="{FF2B5EF4-FFF2-40B4-BE49-F238E27FC236}">
                <a16:creationId xmlns:a16="http://schemas.microsoft.com/office/drawing/2014/main" id="{B841AAEC-C7B9-D33E-944B-80E6375C4904}"/>
              </a:ext>
            </a:extLst>
          </p:cNvPr>
          <p:cNvSpPr txBox="1"/>
          <p:nvPr/>
        </p:nvSpPr>
        <p:spPr>
          <a:xfrm>
            <a:off x="536347" y="1677972"/>
            <a:ext cx="1138829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nb-NO" sz="1400" b="1" dirty="0">
                <a:latin typeface="Red Hat Display"/>
                <a:ea typeface="Red Hat Display" panose="02010303040201060303" pitchFamily="2" charset="0"/>
                <a:cs typeface="Red Hat Display" panose="02010303040201060303" pitchFamily="2" charset="0"/>
              </a:rPr>
              <a:t>Kartlegg situasjonen - Spørre og lytte</a:t>
            </a:r>
            <a:br>
              <a:rPr lang="nb-NO" sz="1400" dirty="0">
                <a:latin typeface="Red Hat Display"/>
                <a:ea typeface="Red Hat Display" panose="02010303040201060303" pitchFamily="2" charset="0"/>
                <a:cs typeface="Red Hat Display" panose="02010303040201060303" pitchFamily="2" charset="0"/>
              </a:rPr>
            </a:br>
            <a:r>
              <a:rPr lang="nb-NO" sz="1400" dirty="0">
                <a:latin typeface="Red Hat Display"/>
                <a:ea typeface="Red Hat Display" panose="02010303040201060303" pitchFamily="2" charset="0"/>
                <a:cs typeface="Red Hat Display" panose="02010303040201060303" pitchFamily="2" charset="0"/>
              </a:rPr>
              <a:t>     Har du tanker om å ta livet ditt?</a:t>
            </a:r>
            <a:br>
              <a:rPr lang="nb-NO" sz="1400" dirty="0">
                <a:latin typeface="Red Hat Display"/>
                <a:ea typeface="Red Hat Display" panose="02010303040201060303" pitchFamily="2" charset="0"/>
                <a:cs typeface="Red Hat Display" panose="02010303040201060303" pitchFamily="2" charset="0"/>
              </a:rPr>
            </a:br>
            <a:r>
              <a:rPr lang="nb-NO" sz="1400" dirty="0">
                <a:latin typeface="Red Hat Display"/>
                <a:ea typeface="Red Hat Display" panose="02010303040201060303" pitchFamily="2" charset="0"/>
                <a:cs typeface="Red Hat Display" panose="02010303040201060303" pitchFamily="2" charset="0"/>
              </a:rPr>
              <a:t>     Hva har skjedd som gjør at du tenker på å dø nå?</a:t>
            </a:r>
            <a:br>
              <a:rPr lang="nb-NO" sz="1400" dirty="0">
                <a:latin typeface="Red Hat Display"/>
                <a:ea typeface="Red Hat Display" panose="02010303040201060303" pitchFamily="2" charset="0"/>
                <a:cs typeface="Red Hat Display" panose="02010303040201060303" pitchFamily="2" charset="0"/>
              </a:rPr>
            </a:br>
            <a:r>
              <a:rPr lang="nb-NO" sz="1400" dirty="0">
                <a:latin typeface="Red Hat Display"/>
                <a:ea typeface="Red Hat Display" panose="02010303040201060303" pitchFamily="2" charset="0"/>
                <a:cs typeface="Red Hat Display" panose="02010303040201060303" pitchFamily="2" charset="0"/>
              </a:rPr>
              <a:t>     Har du planlagt tid, sted og har tilgang på ting du kan skade deg med?</a:t>
            </a:r>
            <a:br>
              <a:rPr lang="nb-NO" sz="1400" dirty="0">
                <a:latin typeface="Red Hat Display"/>
                <a:ea typeface="Red Hat Display" panose="02010303040201060303" pitchFamily="2" charset="0"/>
                <a:cs typeface="Red Hat Display" panose="02010303040201060303" pitchFamily="2" charset="0"/>
              </a:rPr>
            </a:br>
            <a:endParaRPr lang="nb-NO" sz="1400" dirty="0">
              <a:latin typeface="Red Hat Display"/>
              <a:ea typeface="Red Hat Display" panose="02010303040201060303" pitchFamily="2" charset="0"/>
              <a:cs typeface="Red Hat Display" panose="02010303040201060303" pitchFamily="2" charset="0"/>
            </a:endParaRPr>
          </a:p>
          <a:p>
            <a:pPr marL="457200" indent="-457200">
              <a:buAutoNum type="arabicPeriod"/>
            </a:pPr>
            <a:r>
              <a:rPr lang="nb-NO" sz="1400" b="1" dirty="0">
                <a:latin typeface="Red Hat Display"/>
                <a:ea typeface="Red Hat Display" panose="02010303040201060303" pitchFamily="2" charset="0"/>
                <a:cs typeface="Red Hat Display" panose="02010303040201060303" pitchFamily="2" charset="0"/>
              </a:rPr>
              <a:t>Vurder situasjonen</a:t>
            </a:r>
            <a:br>
              <a:rPr lang="nb-NO" sz="1400" dirty="0">
                <a:latin typeface="Red Hat Display"/>
                <a:ea typeface="Red Hat Display" panose="02010303040201060303" pitchFamily="2" charset="0"/>
                <a:cs typeface="Red Hat Display" panose="02010303040201060303" pitchFamily="2" charset="0"/>
              </a:rPr>
            </a:br>
            <a:r>
              <a:rPr lang="nb-NO" sz="1400" dirty="0">
                <a:latin typeface="Red Hat Display"/>
                <a:ea typeface="Red Hat Display" panose="02010303040201060303" pitchFamily="2" charset="0"/>
                <a:cs typeface="Red Hat Display" panose="02010303040201060303" pitchFamily="2" charset="0"/>
              </a:rPr>
              <a:t>     Hva har du hørt og observert?</a:t>
            </a:r>
            <a:br>
              <a:rPr lang="nb-NO" sz="1400" dirty="0">
                <a:latin typeface="Red Hat Display"/>
                <a:ea typeface="Red Hat Display" panose="02010303040201060303" pitchFamily="2" charset="0"/>
                <a:cs typeface="Red Hat Display" panose="02010303040201060303" pitchFamily="2" charset="0"/>
              </a:rPr>
            </a:br>
            <a:r>
              <a:rPr lang="nb-NO" sz="1400" dirty="0">
                <a:latin typeface="Red Hat Display"/>
                <a:ea typeface="Red Hat Display" panose="02010303040201060303" pitchFamily="2" charset="0"/>
                <a:cs typeface="Red Hat Display" panose="02010303040201060303" pitchFamily="2" charset="0"/>
              </a:rPr>
              <a:t>     Hva er du urolig for?</a:t>
            </a:r>
            <a:br>
              <a:rPr lang="nb-NO" sz="1400" dirty="0">
                <a:latin typeface="Red Hat Display"/>
                <a:ea typeface="Red Hat Display" panose="02010303040201060303" pitchFamily="2" charset="0"/>
                <a:cs typeface="Red Hat Display" panose="02010303040201060303" pitchFamily="2" charset="0"/>
              </a:rPr>
            </a:br>
            <a:endParaRPr lang="nb-NO" sz="1400" dirty="0">
              <a:latin typeface="Red Hat Display"/>
              <a:ea typeface="Red Hat Display" panose="02010303040201060303" pitchFamily="2" charset="0"/>
              <a:cs typeface="Red Hat Display" panose="02010303040201060303" pitchFamily="2" charset="0"/>
            </a:endParaRPr>
          </a:p>
          <a:p>
            <a:pPr marL="457200" indent="-457200">
              <a:buFontTx/>
              <a:buAutoNum type="arabicPeriod"/>
            </a:pPr>
            <a:r>
              <a:rPr lang="nb-NO" sz="1400" b="1" dirty="0">
                <a:latin typeface="Red Hat Display"/>
                <a:ea typeface="Red Hat Display" panose="02010303040201060303" pitchFamily="2" charset="0"/>
                <a:cs typeface="Red Hat Display" panose="02010303040201060303" pitchFamily="2" charset="0"/>
              </a:rPr>
              <a:t>Handle</a:t>
            </a:r>
            <a:br>
              <a:rPr lang="nb-NO" sz="1400" dirty="0">
                <a:latin typeface="Red Hat Display"/>
                <a:ea typeface="Red Hat Display" panose="02010303040201060303" pitchFamily="2" charset="0"/>
                <a:cs typeface="Red Hat Display" panose="02010303040201060303" pitchFamily="2" charset="0"/>
              </a:rPr>
            </a:br>
            <a:r>
              <a:rPr lang="nb-NO" sz="1400" dirty="0">
                <a:latin typeface="Red Hat Display"/>
                <a:ea typeface="Red Hat Display" panose="02010303040201060303" pitchFamily="2" charset="0"/>
                <a:cs typeface="Red Hat Display" panose="02010303040201060303" pitchFamily="2" charset="0"/>
              </a:rPr>
              <a:t>   </a:t>
            </a:r>
            <a:r>
              <a:rPr lang="nb-NO" sz="1400" dirty="0">
                <a:effectLst/>
                <a:latin typeface="Red Hat Display"/>
                <a:ea typeface="Calibri" panose="020F0502020204030204" pitchFamily="34" charset="0"/>
                <a:cs typeface="Times New Roman"/>
              </a:rPr>
              <a:t>Ved akutt fare – ring 113.</a:t>
            </a:r>
            <a:br>
              <a:rPr lang="nb-NO" sz="1400" dirty="0">
                <a:effectLst/>
                <a:latin typeface="Red Hat Display" panose="02010503040201060303" pitchFamily="2" charset="0"/>
                <a:ea typeface="Calibri" panose="020F0502020204030204" pitchFamily="34" charset="0"/>
                <a:cs typeface="Times New Roman" panose="02020603050405020304" pitchFamily="18" charset="0"/>
              </a:rPr>
            </a:br>
            <a:r>
              <a:rPr lang="nb-NO" sz="1400" dirty="0">
                <a:latin typeface="Red Hat Display"/>
                <a:ea typeface="Calibri" panose="020F0502020204030204" pitchFamily="34" charset="0"/>
                <a:cs typeface="Times New Roman"/>
              </a:rPr>
              <a:t>  </a:t>
            </a:r>
            <a:r>
              <a:rPr lang="nb-NO" sz="1400" dirty="0">
                <a:effectLst/>
                <a:latin typeface="Red Hat Display"/>
                <a:ea typeface="Calibri" panose="020F0502020204030204" pitchFamily="34" charset="0"/>
                <a:cs typeface="Times New Roman"/>
              </a:rPr>
              <a:t> Dersom det ikke er akutt fare – ha fokus på her og nå. </a:t>
            </a:r>
            <a:r>
              <a:rPr lang="nb-NO" sz="1400" dirty="0">
                <a:latin typeface="Red Hat Display"/>
                <a:ea typeface="Calibri" panose="020F0502020204030204" pitchFamily="34" charset="0"/>
                <a:cs typeface="Times New Roman"/>
              </a:rPr>
              <a:t>L</a:t>
            </a:r>
            <a:r>
              <a:rPr lang="nb-NO" sz="1400" dirty="0">
                <a:effectLst/>
                <a:latin typeface="Red Hat Display"/>
                <a:ea typeface="Calibri" panose="020F0502020204030204" pitchFamily="34" charset="0"/>
                <a:cs typeface="Times New Roman"/>
              </a:rPr>
              <a:t>ag en plan sammen med vedkommende om videre </a:t>
            </a:r>
            <a:r>
              <a:rPr lang="nb-NO" sz="1400" dirty="0">
                <a:latin typeface="Red Hat Display"/>
                <a:ea typeface="Calibri" panose="020F0502020204030204" pitchFamily="34" charset="0"/>
                <a:cs typeface="Times New Roman"/>
              </a:rPr>
              <a:t>oppfølging</a:t>
            </a:r>
            <a:r>
              <a:rPr lang="nb-NO" sz="1600" dirty="0">
                <a:latin typeface="Red Hat Display"/>
                <a:ea typeface="Calibri" panose="020F0502020204030204" pitchFamily="34" charset="0"/>
                <a:cs typeface="Times New Roman"/>
              </a:rPr>
              <a:t>.</a:t>
            </a:r>
            <a:br>
              <a:rPr lang="nb-NO" sz="1600" dirty="0">
                <a:latin typeface="Red Hat Display" panose="02010503040201060303" pitchFamily="2" charset="0"/>
                <a:ea typeface="Calibri" panose="020F0502020204030204" pitchFamily="34" charset="0"/>
                <a:cs typeface="Times New Roman" panose="02020603050405020304" pitchFamily="18" charset="0"/>
              </a:rPr>
            </a:br>
            <a:br>
              <a:rPr lang="nb-NO" sz="1600" dirty="0">
                <a:latin typeface="Red Hat Display" panose="02010503040201060303" pitchFamily="2" charset="0"/>
                <a:ea typeface="Calibri" panose="020F0502020204030204" pitchFamily="34" charset="0"/>
                <a:cs typeface="Times New Roman" panose="02020603050405020304" pitchFamily="18" charset="0"/>
              </a:rPr>
            </a:br>
            <a:r>
              <a:rPr lang="nb-NO" sz="1400" dirty="0">
                <a:effectLst/>
                <a:latin typeface="Red Hat Display"/>
                <a:ea typeface="Calibri" panose="020F0502020204030204" pitchFamily="34" charset="0"/>
                <a:cs typeface="Times New Roman"/>
              </a:rPr>
              <a:t>Avklar ressurser, støttepersoner, og hvor personen kan henvende seg ved forverring.</a:t>
            </a:r>
            <a:br>
              <a:rPr lang="nb-NO" sz="1400" dirty="0">
                <a:effectLst/>
                <a:latin typeface="Red Hat Display" panose="02010503040201060303" pitchFamily="2" charset="0"/>
                <a:ea typeface="Calibri" panose="020F0502020204030204" pitchFamily="34" charset="0"/>
                <a:cs typeface="Times New Roman" panose="02020603050405020304" pitchFamily="18" charset="0"/>
              </a:rPr>
            </a:br>
            <a:r>
              <a:rPr lang="nb-NO" sz="1400" dirty="0">
                <a:effectLst/>
                <a:latin typeface="Red Hat Display"/>
                <a:ea typeface="Calibri" panose="020F0502020204030204" pitchFamily="34" charset="0"/>
                <a:cs typeface="Times New Roman"/>
              </a:rPr>
              <a:t>Kontakt fastlege eller legevakt for selvmordsrisikovurdering dersom det er behov for beskyttende tiltak (f.eks. innleggelse).</a:t>
            </a:r>
            <a:br>
              <a:rPr lang="nb-NO" sz="1400" dirty="0">
                <a:effectLst/>
                <a:latin typeface="Red Hat Display"/>
                <a:ea typeface="Calibri" panose="020F0502020204030204" pitchFamily="34" charset="0"/>
                <a:cs typeface="Times New Roman"/>
              </a:rPr>
            </a:br>
            <a:r>
              <a:rPr lang="nb-NO" sz="1400" b="1" dirty="0">
                <a:effectLst/>
                <a:latin typeface="Red Hat Display"/>
                <a:ea typeface="Calibri" panose="020F0502020204030204" pitchFamily="34" charset="0"/>
                <a:cs typeface="Times New Roman"/>
              </a:rPr>
              <a:t>Samarbeid med pårørende dersom det er mulig</a:t>
            </a:r>
            <a:r>
              <a:rPr lang="nb-NO" sz="1400" dirty="0">
                <a:effectLst/>
                <a:latin typeface="Red Hat Display"/>
                <a:ea typeface="Calibri" panose="020F0502020204030204" pitchFamily="34" charset="0"/>
                <a:cs typeface="Times New Roman"/>
              </a:rPr>
              <a:t>.</a:t>
            </a:r>
          </a:p>
          <a:p>
            <a:endParaRPr lang="nn-NO" sz="1400" dirty="0">
              <a:effectLst/>
              <a:latin typeface="Red Hat Display"/>
              <a:ea typeface="Calibri" panose="020F0502020204030204" pitchFamily="34" charset="0"/>
              <a:cs typeface="Times New Roman"/>
            </a:endParaRPr>
          </a:p>
          <a:p>
            <a:pPr lvl="1"/>
            <a:r>
              <a:rPr lang="nb-NO" sz="1400" dirty="0">
                <a:latin typeface="Red Hat Display"/>
                <a:cs typeface="Times New Roman"/>
              </a:rPr>
              <a:t>Dokumenter alltid observasjoner, vurderinger og tiltak. Snakk med kollegaer og leder om videre tiltak og ditt behov for eventuell oppfølging etter hendelsen.</a:t>
            </a:r>
            <a:endParaRPr lang="nb-NO" sz="1400" dirty="0"/>
          </a:p>
          <a:p>
            <a:pPr marL="457200" indent="-457200">
              <a:buAutoNum type="arabicPeriod"/>
            </a:pPr>
            <a:endParaRPr lang="nb-NO" sz="1600" dirty="0">
              <a:latin typeface="Red Hat Display" panose="02010303040201060303" pitchFamily="2" charset="0"/>
              <a:ea typeface="Red Hat Display" panose="02010303040201060303" pitchFamily="2" charset="0"/>
              <a:cs typeface="Red Hat Display" panose="02010303040201060303" pitchFamily="2" charset="0"/>
            </a:endParaRPr>
          </a:p>
          <a:p>
            <a:endParaRPr lang="nb-NO" sz="2000" dirty="0">
              <a:latin typeface="Red Hat Display" panose="02010303040201060303" pitchFamily="2" charset="0"/>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3973195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A307C4-ED32-0B08-ED50-BBD958F6DC77}"/>
              </a:ext>
            </a:extLst>
          </p:cNvPr>
          <p:cNvSpPr>
            <a:spLocks noGrp="1"/>
          </p:cNvSpPr>
          <p:nvPr>
            <p:ph type="title"/>
          </p:nvPr>
        </p:nvSpPr>
        <p:spPr>
          <a:xfrm>
            <a:off x="1472215" y="1940819"/>
            <a:ext cx="9067338" cy="2478974"/>
          </a:xfrm>
        </p:spPr>
        <p:txBody>
          <a:bodyPr/>
          <a:lstStyle/>
          <a:p>
            <a:r>
              <a:rPr lang="nb-NO" dirty="0">
                <a:latin typeface="Red Hat Display Light"/>
              </a:rPr>
              <a:t>Hva gjør vi hvis vedkommende ikke ønsker hjelp?</a:t>
            </a:r>
            <a:br>
              <a:rPr lang="nb-NO" dirty="0">
                <a:latin typeface="Red Hat Display Light"/>
              </a:rPr>
            </a:br>
            <a:br>
              <a:rPr lang="nb-NO" dirty="0"/>
            </a:br>
            <a:r>
              <a:rPr lang="nb-NO" sz="1400" dirty="0">
                <a:solidFill>
                  <a:srgbClr val="333333"/>
                </a:solidFill>
                <a:latin typeface="Red Hat Display Light"/>
              </a:rPr>
              <a:t>Hvis en personen i utgangspunktet avviser nødvendig helsehjelp, er det viktig å igangsette tillitsskapende tiltak.</a:t>
            </a:r>
            <a:br>
              <a:rPr lang="nb-NO" sz="1400" dirty="0">
                <a:latin typeface="Red Hat Display Light"/>
              </a:rPr>
            </a:br>
            <a:r>
              <a:rPr lang="nb-NO" sz="1400" dirty="0">
                <a:solidFill>
                  <a:srgbClr val="333333"/>
                </a:solidFill>
                <a:latin typeface="Red Hat Display Light"/>
              </a:rPr>
              <a:t> Finn ut hvorfor hen ikke ønsker hjelp, og undersøk om hjelpen kan gis på en måte som hen aksepterer.</a:t>
            </a:r>
            <a:endParaRPr lang="nb-NO" dirty="0">
              <a:latin typeface="Red Hat Display Light"/>
            </a:endParaRPr>
          </a:p>
        </p:txBody>
      </p:sp>
      <p:sp>
        <p:nvSpPr>
          <p:cNvPr id="3" name="TekstSylinder 2">
            <a:extLst>
              <a:ext uri="{FF2B5EF4-FFF2-40B4-BE49-F238E27FC236}">
                <a16:creationId xmlns:a16="http://schemas.microsoft.com/office/drawing/2014/main" id="{0B773CE9-F17C-9053-A50D-D81DD30D3BBF}"/>
              </a:ext>
            </a:extLst>
          </p:cNvPr>
          <p:cNvSpPr txBox="1"/>
          <p:nvPr/>
        </p:nvSpPr>
        <p:spPr>
          <a:xfrm>
            <a:off x="2377440" y="4793381"/>
            <a:ext cx="7632834" cy="707886"/>
          </a:xfrm>
          <a:prstGeom prst="rect">
            <a:avLst/>
          </a:prstGeom>
          <a:noFill/>
        </p:spPr>
        <p:txBody>
          <a:bodyPr wrap="square" rtlCol="0">
            <a:spAutoFit/>
          </a:bodyPr>
          <a:lstStyle/>
          <a:p>
            <a:pPr algn="l"/>
            <a:r>
              <a:rPr lang="nb-NO" sz="2000" dirty="0">
                <a:latin typeface="Red Hat Display" panose="02010303040201060303" pitchFamily="2" charset="0"/>
                <a:ea typeface="Red Hat Display" panose="02010303040201060303" pitchFamily="2" charset="0"/>
                <a:cs typeface="Red Hat Display" panose="02010303040201060303" pitchFamily="2" charset="0"/>
              </a:rPr>
              <a:t>Dersom vedkommende har en behandlingsavklaring knyttet til livsforlengende tiltak skal dette </a:t>
            </a:r>
            <a:r>
              <a:rPr lang="nb-NO" sz="2000">
                <a:latin typeface="Red Hat Display" panose="02010303040201060303" pitchFamily="2" charset="0"/>
                <a:ea typeface="Red Hat Display" panose="02010303040201060303" pitchFamily="2" charset="0"/>
                <a:cs typeface="Red Hat Display" panose="02010303040201060303" pitchFamily="2" charset="0"/>
              </a:rPr>
              <a:t>tas hensyn til</a:t>
            </a:r>
            <a:endParaRPr lang="nn-NO" sz="2000" dirty="0">
              <a:latin typeface="Red Hat Display" panose="02010303040201060303" pitchFamily="2" charset="0"/>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201057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FB66BBC-2852-49E3-A7DF-87B1D9923C70}"/>
              </a:ext>
            </a:extLst>
          </p:cNvPr>
          <p:cNvGraphicFramePr/>
          <p:nvPr>
            <p:extLst>
              <p:ext uri="{D42A27DB-BD31-4B8C-83A1-F6EECF244321}">
                <p14:modId xmlns:p14="http://schemas.microsoft.com/office/powerpoint/2010/main" val="591246129"/>
              </p:ext>
            </p:extLst>
          </p:nvPr>
        </p:nvGraphicFramePr>
        <p:xfrm>
          <a:off x="1854110" y="251865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il: bøyd nedover 4">
            <a:extLst>
              <a:ext uri="{FF2B5EF4-FFF2-40B4-BE49-F238E27FC236}">
                <a16:creationId xmlns:a16="http://schemas.microsoft.com/office/drawing/2014/main" id="{D224EEB9-F78B-463A-AA24-60241790B049}"/>
              </a:ext>
            </a:extLst>
          </p:cNvPr>
          <p:cNvSpPr/>
          <p:nvPr/>
        </p:nvSpPr>
        <p:spPr>
          <a:xfrm rot="20620224">
            <a:off x="2008731" y="4252135"/>
            <a:ext cx="2141555" cy="6619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solidFill>
                <a:schemeClr val="tx1"/>
              </a:solidFill>
            </a:endParaRPr>
          </a:p>
        </p:txBody>
      </p:sp>
      <p:sp>
        <p:nvSpPr>
          <p:cNvPr id="2" name="Tittel 1">
            <a:extLst>
              <a:ext uri="{FF2B5EF4-FFF2-40B4-BE49-F238E27FC236}">
                <a16:creationId xmlns:a16="http://schemas.microsoft.com/office/drawing/2014/main" id="{B1856653-E258-45DF-A1E0-B5FEF83ECD3B}"/>
              </a:ext>
            </a:extLst>
          </p:cNvPr>
          <p:cNvSpPr>
            <a:spLocks noGrp="1"/>
          </p:cNvSpPr>
          <p:nvPr>
            <p:ph type="title"/>
          </p:nvPr>
        </p:nvSpPr>
        <p:spPr/>
        <p:txBody>
          <a:bodyPr/>
          <a:lstStyle/>
          <a:p>
            <a:r>
              <a:rPr lang="nb-NO" dirty="0"/>
              <a:t>Kompetanseplan hos oss</a:t>
            </a:r>
            <a:endParaRPr lang="nn-NO" dirty="0"/>
          </a:p>
        </p:txBody>
      </p:sp>
      <p:sp>
        <p:nvSpPr>
          <p:cNvPr id="3" name="Plassholder for tekst 2">
            <a:extLst>
              <a:ext uri="{FF2B5EF4-FFF2-40B4-BE49-F238E27FC236}">
                <a16:creationId xmlns:a16="http://schemas.microsoft.com/office/drawing/2014/main" id="{6FC84000-F8DC-4218-A3B6-8A2E12A955D5}"/>
              </a:ext>
            </a:extLst>
          </p:cNvPr>
          <p:cNvSpPr>
            <a:spLocks noGrp="1"/>
          </p:cNvSpPr>
          <p:nvPr>
            <p:ph type="body" sz="quarter" idx="11"/>
          </p:nvPr>
        </p:nvSpPr>
        <p:spPr>
          <a:xfrm>
            <a:off x="779615" y="1617247"/>
            <a:ext cx="7755925" cy="830698"/>
          </a:xfrm>
        </p:spPr>
        <p:txBody>
          <a:bodyPr/>
          <a:lstStyle/>
          <a:p>
            <a:r>
              <a:rPr lang="nb-NO" dirty="0"/>
              <a:t>Hvem trenger hvilket nivå?</a:t>
            </a:r>
            <a:endParaRPr lang="nn-NO" dirty="0"/>
          </a:p>
        </p:txBody>
      </p:sp>
      <p:sp>
        <p:nvSpPr>
          <p:cNvPr id="7" name="TekstSylinder 6">
            <a:extLst>
              <a:ext uri="{FF2B5EF4-FFF2-40B4-BE49-F238E27FC236}">
                <a16:creationId xmlns:a16="http://schemas.microsoft.com/office/drawing/2014/main" id="{7C6ABF4C-52B4-4C0A-B905-807847746601}"/>
              </a:ext>
            </a:extLst>
          </p:cNvPr>
          <p:cNvSpPr txBox="1"/>
          <p:nvPr/>
        </p:nvSpPr>
        <p:spPr>
          <a:xfrm rot="20186771">
            <a:off x="2305000" y="4481145"/>
            <a:ext cx="1551250" cy="400110"/>
          </a:xfrm>
          <a:prstGeom prst="rect">
            <a:avLst/>
          </a:prstGeom>
          <a:noFill/>
          <a:ln>
            <a:noFill/>
          </a:ln>
        </p:spPr>
        <p:txBody>
          <a:bodyPr wrap="square" rtlCol="0">
            <a:spAutoFit/>
          </a:bodyPr>
          <a:lstStyle/>
          <a:p>
            <a:pPr algn="l"/>
            <a:r>
              <a:rPr lang="nb-NO" sz="2000" dirty="0">
                <a:latin typeface="Red Hat Display" panose="02010303040201060303" pitchFamily="2" charset="0"/>
                <a:ea typeface="Red Hat Display" panose="02010303040201060303" pitchFamily="2" charset="0"/>
                <a:cs typeface="Red Hat Display" panose="02010303040201060303" pitchFamily="2" charset="0"/>
              </a:rPr>
              <a:t>Bevissthet</a:t>
            </a:r>
            <a:endParaRPr lang="nn-NO" sz="2000" dirty="0">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8" name="Pil: bøyd nedover 7">
            <a:extLst>
              <a:ext uri="{FF2B5EF4-FFF2-40B4-BE49-F238E27FC236}">
                <a16:creationId xmlns:a16="http://schemas.microsoft.com/office/drawing/2014/main" id="{08A46AAB-AA5B-4510-9C71-BCF5347F421A}"/>
              </a:ext>
            </a:extLst>
          </p:cNvPr>
          <p:cNvSpPr/>
          <p:nvPr/>
        </p:nvSpPr>
        <p:spPr>
          <a:xfrm rot="20620224">
            <a:off x="4071564" y="3654852"/>
            <a:ext cx="2035901" cy="6619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solidFill>
                <a:schemeClr val="tx1"/>
              </a:solidFill>
            </a:endParaRPr>
          </a:p>
        </p:txBody>
      </p:sp>
      <p:sp>
        <p:nvSpPr>
          <p:cNvPr id="9" name="TekstSylinder 8">
            <a:extLst>
              <a:ext uri="{FF2B5EF4-FFF2-40B4-BE49-F238E27FC236}">
                <a16:creationId xmlns:a16="http://schemas.microsoft.com/office/drawing/2014/main" id="{7FB8E7A0-2242-45BC-A837-363948B07830}"/>
              </a:ext>
            </a:extLst>
          </p:cNvPr>
          <p:cNvSpPr txBox="1"/>
          <p:nvPr/>
        </p:nvSpPr>
        <p:spPr>
          <a:xfrm rot="20186771">
            <a:off x="4416259" y="3929236"/>
            <a:ext cx="1551250" cy="400110"/>
          </a:xfrm>
          <a:prstGeom prst="rect">
            <a:avLst/>
          </a:prstGeom>
          <a:noFill/>
          <a:ln>
            <a:noFill/>
          </a:ln>
        </p:spPr>
        <p:txBody>
          <a:bodyPr wrap="square" rtlCol="0">
            <a:spAutoFit/>
          </a:bodyPr>
          <a:lstStyle/>
          <a:p>
            <a:pPr algn="l"/>
            <a:r>
              <a:rPr lang="nb-NO" sz="2000" dirty="0">
                <a:latin typeface="Red Hat Display" panose="02010303040201060303" pitchFamily="2" charset="0"/>
                <a:ea typeface="Red Hat Display" panose="02010303040201060303" pitchFamily="2" charset="0"/>
                <a:cs typeface="Red Hat Display" panose="02010303040201060303" pitchFamily="2" charset="0"/>
              </a:rPr>
              <a:t>Refleksjon</a:t>
            </a:r>
            <a:endParaRPr lang="nn-NO" sz="2000" dirty="0">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10" name="Pil: bøyd nedover 9">
            <a:extLst>
              <a:ext uri="{FF2B5EF4-FFF2-40B4-BE49-F238E27FC236}">
                <a16:creationId xmlns:a16="http://schemas.microsoft.com/office/drawing/2014/main" id="{B6E7A9CE-A835-4FF2-A542-FE902D1E7A61}"/>
              </a:ext>
            </a:extLst>
          </p:cNvPr>
          <p:cNvSpPr/>
          <p:nvPr/>
        </p:nvSpPr>
        <p:spPr>
          <a:xfrm rot="20620224">
            <a:off x="6041605" y="3012019"/>
            <a:ext cx="2767284" cy="6619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solidFill>
                <a:schemeClr val="tx1"/>
              </a:solidFill>
            </a:endParaRPr>
          </a:p>
        </p:txBody>
      </p:sp>
      <p:sp>
        <p:nvSpPr>
          <p:cNvPr id="11" name="TekstSylinder 10">
            <a:extLst>
              <a:ext uri="{FF2B5EF4-FFF2-40B4-BE49-F238E27FC236}">
                <a16:creationId xmlns:a16="http://schemas.microsoft.com/office/drawing/2014/main" id="{3297DA6B-7EC5-467F-BDD5-71A7474A632A}"/>
              </a:ext>
            </a:extLst>
          </p:cNvPr>
          <p:cNvSpPr txBox="1"/>
          <p:nvPr/>
        </p:nvSpPr>
        <p:spPr>
          <a:xfrm rot="20186771">
            <a:off x="6653588" y="3228945"/>
            <a:ext cx="1551250" cy="400110"/>
          </a:xfrm>
          <a:prstGeom prst="rect">
            <a:avLst/>
          </a:prstGeom>
          <a:noFill/>
          <a:ln>
            <a:noFill/>
          </a:ln>
        </p:spPr>
        <p:txBody>
          <a:bodyPr wrap="square" rtlCol="0">
            <a:spAutoFit/>
          </a:bodyPr>
          <a:lstStyle/>
          <a:p>
            <a:pPr algn="l"/>
            <a:r>
              <a:rPr lang="nb-NO" sz="2000" dirty="0">
                <a:latin typeface="Red Hat Display" panose="02010303040201060303" pitchFamily="2" charset="0"/>
                <a:ea typeface="Red Hat Display" panose="02010303040201060303" pitchFamily="2" charset="0"/>
                <a:cs typeface="Red Hat Display" panose="02010303040201060303" pitchFamily="2" charset="0"/>
              </a:rPr>
              <a:t>Simulering</a:t>
            </a:r>
            <a:endParaRPr lang="nn-NO" sz="2000" dirty="0">
              <a:latin typeface="Red Hat Display" panose="02010303040201060303" pitchFamily="2" charset="0"/>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287451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5D8EDD-7AA5-E9B5-DB8D-55DED314715D}"/>
              </a:ext>
            </a:extLst>
          </p:cNvPr>
          <p:cNvSpPr>
            <a:spLocks noGrp="1"/>
          </p:cNvSpPr>
          <p:nvPr>
            <p:ph type="title"/>
          </p:nvPr>
        </p:nvSpPr>
        <p:spPr>
          <a:xfrm>
            <a:off x="1472215" y="1940819"/>
            <a:ext cx="9050215" cy="2093693"/>
          </a:xfrm>
        </p:spPr>
        <p:txBody>
          <a:bodyPr/>
          <a:lstStyle/>
          <a:p>
            <a:pPr algn="l"/>
            <a:r>
              <a:rPr lang="nn-NO" sz="1600" dirty="0">
                <a:latin typeface="Red Hat Display Light"/>
                <a:hlinkClick r:id="rId2"/>
              </a:rPr>
              <a:t>Undervisningsfilm | Vivat selvmordsforebygging | vivat</a:t>
            </a:r>
            <a:r>
              <a:rPr lang="nn-NO" sz="1600" dirty="0">
                <a:latin typeface="Red Hat Display Light"/>
              </a:rPr>
              <a:t> - Å </a:t>
            </a:r>
            <a:r>
              <a:rPr lang="nn-NO" sz="1600" dirty="0" err="1">
                <a:latin typeface="Red Hat Display Light"/>
              </a:rPr>
              <a:t>spørre</a:t>
            </a:r>
            <a:r>
              <a:rPr lang="nn-NO" sz="1600" dirty="0">
                <a:latin typeface="Red Hat Display Light"/>
              </a:rPr>
              <a:t> om </a:t>
            </a:r>
            <a:r>
              <a:rPr lang="nn-NO" sz="1600" dirty="0" err="1">
                <a:latin typeface="Red Hat Display Light"/>
              </a:rPr>
              <a:t>selvmord</a:t>
            </a:r>
            <a:br>
              <a:rPr lang="nn-NO" sz="1600" dirty="0">
                <a:latin typeface="Red Hat Display Light"/>
              </a:rPr>
            </a:br>
            <a:br>
              <a:rPr lang="nn-NO" sz="1600" dirty="0">
                <a:latin typeface="Red Hat Display Light"/>
              </a:rPr>
            </a:br>
            <a:r>
              <a:rPr lang="nn-NO" sz="1600" dirty="0">
                <a:latin typeface="Red Hat Display Light"/>
                <a:hlinkClick r:id="rId3"/>
              </a:rPr>
              <a:t>Snakk om selvmord</a:t>
            </a:r>
            <a:r>
              <a:rPr lang="nn-NO" sz="1600" dirty="0">
                <a:latin typeface="Red Hat Display Light"/>
              </a:rPr>
              <a:t> - Nettressurs for helsepersonell som møter </a:t>
            </a:r>
            <a:r>
              <a:rPr lang="nn-NO" sz="1600" dirty="0" err="1">
                <a:latin typeface="Red Hat Display Light"/>
              </a:rPr>
              <a:t>mennesker</a:t>
            </a:r>
            <a:r>
              <a:rPr lang="nn-NO" sz="1600" dirty="0">
                <a:latin typeface="Red Hat Display Light"/>
              </a:rPr>
              <a:t> i </a:t>
            </a:r>
            <a:r>
              <a:rPr lang="nn-NO" sz="1600" dirty="0" err="1">
                <a:latin typeface="Red Hat Display Light"/>
              </a:rPr>
              <a:t>selvmordskrise</a:t>
            </a:r>
            <a:br>
              <a:rPr lang="nn-NO" sz="1600" dirty="0">
                <a:latin typeface="Red Hat Display Light"/>
              </a:rPr>
            </a:br>
            <a:br>
              <a:rPr lang="nn-NO" sz="1600" dirty="0">
                <a:latin typeface="Red Hat Display Light"/>
              </a:rPr>
            </a:br>
            <a:r>
              <a:rPr lang="nn-NO" sz="1600" dirty="0">
                <a:latin typeface="Red Hat Display Light"/>
                <a:hlinkClick r:id="rId4"/>
              </a:rPr>
              <a:t>OBS kurs </a:t>
            </a:r>
            <a:r>
              <a:rPr lang="nn-NO" sz="1600" dirty="0">
                <a:latin typeface="Red Hat Display Light"/>
              </a:rPr>
              <a:t>– </a:t>
            </a:r>
            <a:r>
              <a:rPr lang="nn-NO" sz="1600" dirty="0" err="1">
                <a:latin typeface="Red Hat Display Light"/>
              </a:rPr>
              <a:t>Oppmerksom</a:t>
            </a:r>
            <a:r>
              <a:rPr lang="nn-NO" sz="1600" dirty="0">
                <a:latin typeface="Red Hat Display Light"/>
              </a:rPr>
              <a:t> på </a:t>
            </a:r>
            <a:r>
              <a:rPr lang="nn-NO" sz="1600" dirty="0" err="1">
                <a:latin typeface="Red Hat Display Light"/>
              </a:rPr>
              <a:t>selvmordstanker</a:t>
            </a:r>
            <a:br>
              <a:rPr lang="nn-NO" sz="1600" dirty="0">
                <a:latin typeface="Red Hat Display Light"/>
              </a:rPr>
            </a:br>
            <a:br>
              <a:rPr lang="nn-NO" sz="1600" dirty="0">
                <a:latin typeface="Red Hat Display Light"/>
              </a:rPr>
            </a:br>
            <a:r>
              <a:rPr lang="nn-NO" sz="1600" dirty="0">
                <a:latin typeface="Red Hat Display Light"/>
                <a:hlinkClick r:id="rId5"/>
              </a:rPr>
              <a:t>Førstehjelp ved </a:t>
            </a:r>
            <a:r>
              <a:rPr lang="nn-NO" sz="1600" dirty="0" err="1">
                <a:latin typeface="Red Hat Display Light"/>
                <a:hlinkClick r:id="rId5"/>
              </a:rPr>
              <a:t>selvmordsfare</a:t>
            </a:r>
            <a:r>
              <a:rPr lang="nn-NO" sz="1600" dirty="0">
                <a:latin typeface="Red Hat Display Light"/>
                <a:hlinkClick r:id="rId5"/>
              </a:rPr>
              <a:t> </a:t>
            </a:r>
            <a:br>
              <a:rPr lang="nn-NO" sz="1600" dirty="0">
                <a:latin typeface="Red Hat Display Light"/>
              </a:rPr>
            </a:br>
            <a:br>
              <a:rPr lang="nn-NO" sz="1600" dirty="0">
                <a:latin typeface="Red Hat Display Light"/>
              </a:rPr>
            </a:br>
            <a:endParaRPr lang="nn-NO" sz="1600" dirty="0">
              <a:latin typeface="Red Hat Display Light"/>
            </a:endParaRPr>
          </a:p>
        </p:txBody>
      </p:sp>
      <p:sp>
        <p:nvSpPr>
          <p:cNvPr id="5" name="TekstSylinder 4">
            <a:extLst>
              <a:ext uri="{FF2B5EF4-FFF2-40B4-BE49-F238E27FC236}">
                <a16:creationId xmlns:a16="http://schemas.microsoft.com/office/drawing/2014/main" id="{8F955C58-1ED0-A409-81B6-2B075CFBDB8F}"/>
              </a:ext>
            </a:extLst>
          </p:cNvPr>
          <p:cNvSpPr txBox="1"/>
          <p:nvPr/>
        </p:nvSpPr>
        <p:spPr>
          <a:xfrm>
            <a:off x="1917843" y="993168"/>
            <a:ext cx="69864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3200" dirty="0">
                <a:solidFill>
                  <a:srgbClr val="3A6E58"/>
                </a:solidFill>
                <a:latin typeface="Red Hat Display"/>
                <a:ea typeface="Red Hat Display" panose="02010303040201060303" pitchFamily="2" charset="0"/>
                <a:cs typeface="Red Hat Display" panose="02010303040201060303" pitchFamily="2" charset="0"/>
              </a:rPr>
              <a:t>Ønsker du å lære mer?</a:t>
            </a:r>
          </a:p>
        </p:txBody>
      </p:sp>
    </p:spTree>
    <p:extLst>
      <p:ext uri="{BB962C8B-B14F-4D97-AF65-F5344CB8AC3E}">
        <p14:creationId xmlns:p14="http://schemas.microsoft.com/office/powerpoint/2010/main" val="29542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81F30C-BA0B-433C-BD51-825E27F691A1}"/>
              </a:ext>
            </a:extLst>
          </p:cNvPr>
          <p:cNvSpPr>
            <a:spLocks noGrp="1"/>
          </p:cNvSpPr>
          <p:nvPr>
            <p:ph type="title"/>
          </p:nvPr>
        </p:nvSpPr>
        <p:spPr>
          <a:xfrm>
            <a:off x="416319" y="905323"/>
            <a:ext cx="11359361" cy="2909182"/>
          </a:xfrm>
        </p:spPr>
        <p:txBody>
          <a:bodyPr/>
          <a:lstStyle/>
          <a:p>
            <a:pPr algn="l"/>
            <a:r>
              <a:rPr lang="nb-NO" dirty="0">
                <a:latin typeface="Red Hat Display Medium"/>
              </a:rPr>
              <a:t>Referanser</a:t>
            </a:r>
            <a:br>
              <a:rPr lang="nb-NO" dirty="0">
                <a:latin typeface="Red Hat Display Medium"/>
              </a:rPr>
            </a:br>
            <a:br>
              <a:rPr lang="nb-NO" dirty="0">
                <a:latin typeface="Red Hat Display Medium"/>
              </a:rPr>
            </a:br>
            <a:r>
              <a:rPr lang="nb-NO" sz="1400" dirty="0">
                <a:latin typeface="Red Hat Display"/>
                <a:ea typeface="Red Hat Display" panose="02010303040201060303" pitchFamily="2" charset="0"/>
                <a:cs typeface="Red Hat Display" panose="02010303040201060303" pitchFamily="2" charset="0"/>
              </a:rPr>
              <a:t>1. </a:t>
            </a:r>
            <a:r>
              <a:rPr lang="nb-NO" sz="1400" dirty="0" err="1">
                <a:latin typeface="Red Hat Display"/>
                <a:ea typeface="Red Hat Display" panose="02010303040201060303" pitchFamily="2" charset="0"/>
                <a:cs typeface="Red Hat Display" panose="02010303040201060303" pitchFamily="2" charset="0"/>
              </a:rPr>
              <a:t>Bergsagel</a:t>
            </a:r>
            <a:r>
              <a:rPr lang="nb-NO" sz="1400" dirty="0">
                <a:latin typeface="Red Hat Display"/>
                <a:ea typeface="Red Hat Display" panose="02010303040201060303" pitchFamily="2" charset="0"/>
                <a:cs typeface="Red Hat Display" panose="02010303040201060303" pitchFamily="2" charset="0"/>
              </a:rPr>
              <a:t>, I. (06. september, 2023) Disse tause, gamle menn. Sykepleien. </a:t>
            </a:r>
            <a:r>
              <a:rPr lang="nb-NO" sz="1400" dirty="0">
                <a:latin typeface="Red Hat Display"/>
                <a:ea typeface="Red Hat Display" panose="02010303040201060303" pitchFamily="2" charset="0"/>
                <a:cs typeface="Red Hat Display" panose="02010303040201060303" pitchFamily="2" charset="0"/>
                <a:hlinkClick r:id="rId2"/>
              </a:rPr>
              <a:t>https://sykepleien.no/2023/09/selvmordsforebygging-blant-eldre-hva-sykepleiere-bor-vite</a:t>
            </a:r>
            <a:r>
              <a:rPr lang="nb-NO" sz="1400" dirty="0">
                <a:latin typeface="Red Hat Display"/>
                <a:ea typeface="Red Hat Display" panose="02010303040201060303" pitchFamily="2" charset="0"/>
                <a:cs typeface="Red Hat Display" panose="02010303040201060303" pitchFamily="2" charset="0"/>
              </a:rPr>
              <a:t> </a:t>
            </a:r>
            <a:br>
              <a:rPr lang="nb-NO" sz="1400" dirty="0">
                <a:latin typeface="Red Hat Display" panose="02010503040201060303" pitchFamily="2" charset="0"/>
                <a:ea typeface="Red Hat Display" panose="02010303040201060303" pitchFamily="2" charset="0"/>
                <a:cs typeface="Red Hat Display" panose="02010303040201060303" pitchFamily="2" charset="0"/>
              </a:rPr>
            </a:br>
            <a:br>
              <a:rPr lang="nb-NO" sz="1400" dirty="0">
                <a:latin typeface="Red Hat Display" panose="02010503040201060303" pitchFamily="2" charset="0"/>
              </a:rPr>
            </a:br>
            <a:r>
              <a:rPr lang="nb-NO" sz="1400" dirty="0">
                <a:latin typeface="Red Hat Display"/>
              </a:rPr>
              <a:t>2. Logan, C. (2021). Forebyggende kommunikasjon. </a:t>
            </a:r>
            <a:r>
              <a:rPr lang="nb-NO" sz="1400" dirty="0" err="1">
                <a:latin typeface="Red Hat Display"/>
              </a:rPr>
              <a:t>Sifer</a:t>
            </a:r>
            <a:r>
              <a:rPr lang="nb-NO" sz="1400" dirty="0">
                <a:latin typeface="Red Hat Display"/>
              </a:rPr>
              <a:t>. </a:t>
            </a:r>
            <a:r>
              <a:rPr lang="nb-NO" sz="1400" dirty="0">
                <a:latin typeface="Red Hat Display"/>
                <a:hlinkClick r:id="rId3"/>
              </a:rPr>
              <a:t>https://sifer.no/wp-content/uploads/2021/02/MAP-Kapittel-4.pdf</a:t>
            </a:r>
            <a:r>
              <a:rPr lang="nb-NO" sz="1400" dirty="0">
                <a:latin typeface="Red Hat Display"/>
              </a:rPr>
              <a:t> </a:t>
            </a:r>
            <a:br>
              <a:rPr lang="nb-NO" sz="1400" dirty="0">
                <a:latin typeface="Red Hat Display" panose="02010503040201060303" pitchFamily="2" charset="0"/>
              </a:rPr>
            </a:br>
            <a:br>
              <a:rPr lang="nb-NO" sz="1400" dirty="0">
                <a:latin typeface="Red Hat Display" panose="02010503040201060303" pitchFamily="2" charset="0"/>
              </a:rPr>
            </a:br>
            <a:r>
              <a:rPr lang="nb-NO" sz="1400" dirty="0">
                <a:latin typeface="Red Hat Display"/>
              </a:rPr>
              <a:t>3. Austad, G. (5. desember, 2017). Selvmord hos eldre. Aldring og helse. </a:t>
            </a:r>
            <a:r>
              <a:rPr lang="nb-NO" sz="1400" dirty="0">
                <a:latin typeface="Red Hat Display"/>
                <a:hlinkClick r:id="rId4"/>
              </a:rPr>
              <a:t>Selvmord blant eldre - Nasjonalt senter for aldring og helse</a:t>
            </a:r>
            <a:br>
              <a:rPr lang="nb-NO" sz="1400" dirty="0">
                <a:latin typeface="Red Hat Display" panose="02010503040201060303" pitchFamily="2" charset="0"/>
              </a:rPr>
            </a:br>
            <a:br>
              <a:rPr lang="nb-NO" sz="1400" dirty="0">
                <a:latin typeface="Red Hat Display" panose="02010503040201060303" pitchFamily="2" charset="0"/>
              </a:rPr>
            </a:br>
            <a:r>
              <a:rPr lang="nb-NO" sz="1400" dirty="0">
                <a:latin typeface="Red Hat Display"/>
              </a:rPr>
              <a:t>4. Tretteteig, S.(Red.). (2020). </a:t>
            </a:r>
            <a:r>
              <a:rPr lang="nb-NO" sz="1400" i="1" dirty="0">
                <a:latin typeface="Red Hat Display"/>
              </a:rPr>
              <a:t>Psykiske sykdommer hos eldre</a:t>
            </a:r>
            <a:r>
              <a:rPr lang="nb-NO" sz="1400" dirty="0">
                <a:latin typeface="Red Hat Display"/>
              </a:rPr>
              <a:t>. Aldring og helse. </a:t>
            </a:r>
            <a:br>
              <a:rPr lang="nb-NO" sz="1400" dirty="0">
                <a:latin typeface="Red Hat Display" panose="02010503040201060303" pitchFamily="2" charset="0"/>
              </a:rPr>
            </a:br>
            <a:br>
              <a:rPr lang="nb-NO" sz="1400" dirty="0">
                <a:latin typeface="Red Hat Display" panose="02010503040201060303" pitchFamily="2" charset="0"/>
              </a:rPr>
            </a:br>
            <a:r>
              <a:rPr lang="nb-NO" sz="1400" dirty="0">
                <a:latin typeface="Red Hat Display"/>
              </a:rPr>
              <a:t>5. Vivat, selvmordsforebygging. (</a:t>
            </a:r>
            <a:r>
              <a:rPr lang="nb-NO" sz="1400" dirty="0" err="1">
                <a:latin typeface="Red Hat Display"/>
              </a:rPr>
              <a:t>u.a</a:t>
            </a:r>
            <a:r>
              <a:rPr lang="nb-NO" sz="1400" dirty="0">
                <a:latin typeface="Red Hat Display"/>
              </a:rPr>
              <a:t>.). Undervisningsfilm. </a:t>
            </a:r>
            <a:r>
              <a:rPr lang="nb-NO" sz="1400" dirty="0">
                <a:latin typeface="Red Hat Display"/>
                <a:hlinkClick r:id="rId5"/>
              </a:rPr>
              <a:t>https://vivatselvmordsforebygging.net/undervisningsfilm-sos/</a:t>
            </a:r>
            <a:r>
              <a:rPr lang="nb-NO" sz="1400" dirty="0">
                <a:latin typeface="Red Hat Display"/>
              </a:rPr>
              <a:t> </a:t>
            </a:r>
            <a:br>
              <a:rPr lang="nb-NO" sz="1400" dirty="0">
                <a:latin typeface="Red Hat Display"/>
              </a:rPr>
            </a:br>
            <a:br>
              <a:rPr lang="nb-NO" sz="1400" dirty="0">
                <a:latin typeface="Red Hat Display"/>
              </a:rPr>
            </a:br>
            <a:r>
              <a:rPr lang="nb-NO" sz="1400" dirty="0">
                <a:latin typeface="Red Hat Display"/>
              </a:rPr>
              <a:t>6. RVTS. (</a:t>
            </a:r>
            <a:r>
              <a:rPr lang="nb-NO" sz="1400" dirty="0" err="1">
                <a:latin typeface="Red Hat Display"/>
              </a:rPr>
              <a:t>u.a</a:t>
            </a:r>
            <a:r>
              <a:rPr lang="nb-NO" sz="1400" dirty="0">
                <a:latin typeface="Red Hat Display"/>
              </a:rPr>
              <a:t>.). Snakk om selvmord. </a:t>
            </a:r>
            <a:r>
              <a:rPr lang="nb-NO" sz="1400" dirty="0">
                <a:latin typeface="Red Hat Display Medium"/>
                <a:hlinkClick r:id="rId6"/>
              </a:rPr>
              <a:t>Snakk om selvmord</a:t>
            </a:r>
            <a:br>
              <a:rPr lang="nb-NO" dirty="0">
                <a:latin typeface="Red Hat Display Medium"/>
              </a:rPr>
            </a:br>
            <a:br>
              <a:rPr lang="nb-NO" dirty="0">
                <a:latin typeface="Red Hat Display Medium"/>
              </a:rPr>
            </a:br>
            <a:endParaRPr lang="nb-NO" dirty="0">
              <a:latin typeface="Red Hat Display Medium"/>
            </a:endParaRPr>
          </a:p>
        </p:txBody>
      </p:sp>
      <p:sp>
        <p:nvSpPr>
          <p:cNvPr id="3" name="TekstSylinder 2">
            <a:extLst>
              <a:ext uri="{FF2B5EF4-FFF2-40B4-BE49-F238E27FC236}">
                <a16:creationId xmlns:a16="http://schemas.microsoft.com/office/drawing/2014/main" id="{4E13E1DC-47D8-F120-A49D-5E360CAB96C3}"/>
              </a:ext>
            </a:extLst>
          </p:cNvPr>
          <p:cNvSpPr txBox="1"/>
          <p:nvPr/>
        </p:nvSpPr>
        <p:spPr>
          <a:xfrm>
            <a:off x="1049154" y="4677878"/>
            <a:ext cx="9509760" cy="800219"/>
          </a:xfrm>
          <a:prstGeom prst="rect">
            <a:avLst/>
          </a:prstGeom>
          <a:noFill/>
        </p:spPr>
        <p:txBody>
          <a:bodyPr wrap="square" rtlCol="0">
            <a:spAutoFit/>
          </a:bodyPr>
          <a:lstStyle/>
          <a:p>
            <a:pPr algn="l"/>
            <a:r>
              <a:rPr lang="nn-NO" sz="1600" dirty="0" err="1">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Utarbeidet</a:t>
            </a:r>
            <a:r>
              <a:rPr lang="nn-NO" sz="1600" dirty="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 av </a:t>
            </a:r>
            <a:r>
              <a:rPr lang="nn-NO" sz="1600" dirty="0" err="1">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prosjektgruppen</a:t>
            </a:r>
            <a:r>
              <a:rPr lang="nn-NO" sz="1600" dirty="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 </a:t>
            </a:r>
            <a:r>
              <a:rPr lang="nn-NO" sz="1600" dirty="0" err="1">
                <a:solidFill>
                  <a:schemeClr val="bg1"/>
                </a:solidFill>
                <a:latin typeface="Red Hat Display" panose="02010303040201060303" pitchFamily="2" charset="0"/>
                <a:ea typeface="Red Hat Display" panose="02010303040201060303" pitchFamily="2" charset="0"/>
                <a:cs typeface="Red Hat Display" panose="02010303040201060303" pitchFamily="2" charset="0"/>
                <a:hlinkClick r:id="rId7"/>
              </a:rPr>
              <a:t>Forebygging</a:t>
            </a:r>
            <a:r>
              <a:rPr lang="nn-NO" sz="1600" dirty="0">
                <a:solidFill>
                  <a:schemeClr val="bg1"/>
                </a:solidFill>
                <a:latin typeface="Red Hat Display" panose="02010303040201060303" pitchFamily="2" charset="0"/>
                <a:ea typeface="Red Hat Display" panose="02010303040201060303" pitchFamily="2" charset="0"/>
                <a:cs typeface="Red Hat Display" panose="02010303040201060303" pitchFamily="2" charset="0"/>
                <a:hlinkClick r:id="rId7"/>
              </a:rPr>
              <a:t> av </a:t>
            </a:r>
            <a:r>
              <a:rPr lang="nn-NO" sz="1600" dirty="0" err="1">
                <a:solidFill>
                  <a:schemeClr val="bg1"/>
                </a:solidFill>
                <a:latin typeface="Red Hat Display" panose="02010303040201060303" pitchFamily="2" charset="0"/>
                <a:ea typeface="Red Hat Display" panose="02010303040201060303" pitchFamily="2" charset="0"/>
                <a:cs typeface="Red Hat Display" panose="02010303040201060303" pitchFamily="2" charset="0"/>
                <a:hlinkClick r:id="rId7"/>
              </a:rPr>
              <a:t>selvmord</a:t>
            </a:r>
            <a:r>
              <a:rPr lang="nn-NO" sz="1600" dirty="0">
                <a:solidFill>
                  <a:schemeClr val="bg1"/>
                </a:solidFill>
                <a:latin typeface="Red Hat Display" panose="02010303040201060303" pitchFamily="2" charset="0"/>
                <a:ea typeface="Red Hat Display" panose="02010303040201060303" pitchFamily="2" charset="0"/>
                <a:cs typeface="Red Hat Display" panose="02010303040201060303" pitchFamily="2" charset="0"/>
                <a:hlinkClick r:id="rId7"/>
              </a:rPr>
              <a:t> hos eldre </a:t>
            </a:r>
            <a:endParaRPr lang="nn-NO" sz="1600" dirty="0">
              <a:solidFill>
                <a:schemeClr val="bg1"/>
              </a:solidFill>
              <a:latin typeface="Red Hat Display" panose="02010303040201060303" pitchFamily="2" charset="0"/>
              <a:ea typeface="Red Hat Display" panose="02010303040201060303" pitchFamily="2" charset="0"/>
              <a:cs typeface="Red Hat Display" panose="02010303040201060303" pitchFamily="2" charset="0"/>
            </a:endParaRPr>
          </a:p>
          <a:p>
            <a:pPr algn="l"/>
            <a:r>
              <a:rPr lang="nn-NO" sz="1600" dirty="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Prosjektleder: Kaja Hvitstein-Strøm</a:t>
            </a:r>
          </a:p>
          <a:p>
            <a:pPr algn="l"/>
            <a:r>
              <a:rPr lang="nn-NO" sz="1400" dirty="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Endres etter avtale</a:t>
            </a:r>
          </a:p>
        </p:txBody>
      </p:sp>
    </p:spTree>
    <p:extLst>
      <p:ext uri="{BB962C8B-B14F-4D97-AF65-F5344CB8AC3E}">
        <p14:creationId xmlns:p14="http://schemas.microsoft.com/office/powerpoint/2010/main" val="1102891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4E3D96-C513-4159-99DA-4408427F20ED}"/>
              </a:ext>
            </a:extLst>
          </p:cNvPr>
          <p:cNvSpPr>
            <a:spLocks noGrp="1"/>
          </p:cNvSpPr>
          <p:nvPr>
            <p:ph type="title"/>
          </p:nvPr>
        </p:nvSpPr>
        <p:spPr/>
        <p:txBody>
          <a:bodyPr/>
          <a:lstStyle/>
          <a:p>
            <a:r>
              <a:rPr lang="nb-NO" sz="4400" dirty="0"/>
              <a:t>Kjenner noen av dere til eldre som har tatt sitt eget liv eller har selvmordstanker?</a:t>
            </a:r>
            <a:endParaRPr lang="nn-NO" sz="4400" dirty="0"/>
          </a:p>
        </p:txBody>
      </p:sp>
    </p:spTree>
    <p:extLst>
      <p:ext uri="{BB962C8B-B14F-4D97-AF65-F5344CB8AC3E}">
        <p14:creationId xmlns:p14="http://schemas.microsoft.com/office/powerpoint/2010/main" val="165943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FB4793-3F38-4B88-A8B5-EBB4D9903409}"/>
              </a:ext>
            </a:extLst>
          </p:cNvPr>
          <p:cNvSpPr>
            <a:spLocks noGrp="1"/>
          </p:cNvSpPr>
          <p:nvPr>
            <p:ph type="title"/>
          </p:nvPr>
        </p:nvSpPr>
        <p:spPr>
          <a:xfrm>
            <a:off x="5577840" y="617025"/>
            <a:ext cx="5102472" cy="646750"/>
          </a:xfrm>
        </p:spPr>
        <p:txBody>
          <a:bodyPr wrap="square" anchor="ctr">
            <a:normAutofit/>
          </a:bodyPr>
          <a:lstStyle/>
          <a:p>
            <a:r>
              <a:rPr lang="nb-NO" dirty="0"/>
              <a:t>Disposisjon</a:t>
            </a:r>
            <a:endParaRPr lang="nn-NO" dirty="0"/>
          </a:p>
        </p:txBody>
      </p:sp>
      <p:sp>
        <p:nvSpPr>
          <p:cNvPr id="3" name="Plassholder for tekst 2">
            <a:extLst>
              <a:ext uri="{FF2B5EF4-FFF2-40B4-BE49-F238E27FC236}">
                <a16:creationId xmlns:a16="http://schemas.microsoft.com/office/drawing/2014/main" id="{FD896CE8-5577-4327-BDA7-FC5B29923E49}"/>
              </a:ext>
            </a:extLst>
          </p:cNvPr>
          <p:cNvSpPr>
            <a:spLocks noGrp="1"/>
          </p:cNvSpPr>
          <p:nvPr>
            <p:ph type="body" sz="quarter" idx="11"/>
          </p:nvPr>
        </p:nvSpPr>
        <p:spPr>
          <a:xfrm>
            <a:off x="4904866" y="1614543"/>
            <a:ext cx="7312819" cy="3782743"/>
          </a:xfrm>
        </p:spPr>
        <p:txBody>
          <a:bodyPr vert="horz" wrap="square" lIns="180000" tIns="0" rIns="0" bIns="0" rtlCol="0" anchor="t">
            <a:normAutofit lnSpcReduction="10000"/>
          </a:bodyPr>
          <a:lstStyle/>
          <a:p>
            <a:pPr lvl="1"/>
            <a:endParaRPr lang="nb-NO"/>
          </a:p>
          <a:p>
            <a:r>
              <a:rPr lang="nb-NO" dirty="0">
                <a:latin typeface="Red Hat Display Light"/>
              </a:rPr>
              <a:t>Bakgrunn</a:t>
            </a:r>
          </a:p>
          <a:p>
            <a:r>
              <a:rPr lang="nb-NO" dirty="0">
                <a:latin typeface="Red Hat Display Light"/>
              </a:rPr>
              <a:t>Bevisstgjøring</a:t>
            </a:r>
            <a:endParaRPr lang="nb-NO" dirty="0"/>
          </a:p>
          <a:p>
            <a:r>
              <a:rPr lang="nb-NO" dirty="0">
                <a:latin typeface="Red Hat Display Light"/>
              </a:rPr>
              <a:t>Kommunikasjon og forebyggende tiltak</a:t>
            </a:r>
            <a:endParaRPr lang="nb-NO" dirty="0"/>
          </a:p>
          <a:p>
            <a:r>
              <a:rPr lang="nb-NO" dirty="0"/>
              <a:t>Innspilt foredrag om selvmord hos eldre</a:t>
            </a:r>
          </a:p>
          <a:p>
            <a:r>
              <a:rPr lang="nb-NO" dirty="0">
                <a:latin typeface="Red Hat Display Light"/>
              </a:rPr>
              <a:t>Case og refleksjon</a:t>
            </a:r>
          </a:p>
          <a:p>
            <a:r>
              <a:rPr lang="nb-NO" dirty="0">
                <a:latin typeface="Red Hat Display Light"/>
              </a:rPr>
              <a:t>Hva kan jeg gjøre</a:t>
            </a:r>
          </a:p>
          <a:p>
            <a:r>
              <a:rPr lang="nb-NO" dirty="0"/>
              <a:t>Kompetanseplan</a:t>
            </a:r>
          </a:p>
          <a:p>
            <a:r>
              <a:rPr lang="nb-NO" dirty="0">
                <a:latin typeface="Red Hat Display Light"/>
              </a:rPr>
              <a:t>Ønsker du å lære mer?</a:t>
            </a:r>
            <a:endParaRPr lang="nb-NO" dirty="0"/>
          </a:p>
        </p:txBody>
      </p:sp>
      <p:pic>
        <p:nvPicPr>
          <p:cNvPr id="5" name="Bilde 4" descr="Et bilde som inneholder sirkel, Grafikk, Fargerikt, design&#10;&#10;Automatisk generert beskrivelse">
            <a:extLst>
              <a:ext uri="{FF2B5EF4-FFF2-40B4-BE49-F238E27FC236}">
                <a16:creationId xmlns:a16="http://schemas.microsoft.com/office/drawing/2014/main" id="{E919667C-BE08-4237-BC7A-0E76982BAFAF}"/>
              </a:ext>
            </a:extLst>
          </p:cNvPr>
          <p:cNvPicPr>
            <a:picLocks noChangeAspect="1"/>
          </p:cNvPicPr>
          <p:nvPr/>
        </p:nvPicPr>
        <p:blipFill>
          <a:blip r:embed="rId2"/>
          <a:stretch>
            <a:fillRect/>
          </a:stretch>
        </p:blipFill>
        <p:spPr>
          <a:xfrm>
            <a:off x="480390" y="940400"/>
            <a:ext cx="4154557" cy="4154557"/>
          </a:xfrm>
          <a:prstGeom prst="rect">
            <a:avLst/>
          </a:prstGeom>
        </p:spPr>
      </p:pic>
    </p:spTree>
    <p:extLst>
      <p:ext uri="{BB962C8B-B14F-4D97-AF65-F5344CB8AC3E}">
        <p14:creationId xmlns:p14="http://schemas.microsoft.com/office/powerpoint/2010/main" val="354828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18E153-CD66-4B98-8AC7-F300124E0B7F}"/>
              </a:ext>
            </a:extLst>
          </p:cNvPr>
          <p:cNvSpPr>
            <a:spLocks noGrp="1"/>
          </p:cNvSpPr>
          <p:nvPr>
            <p:ph type="title"/>
          </p:nvPr>
        </p:nvSpPr>
        <p:spPr>
          <a:xfrm>
            <a:off x="900715" y="672957"/>
            <a:ext cx="9050215" cy="646750"/>
          </a:xfrm>
        </p:spPr>
        <p:txBody>
          <a:bodyPr/>
          <a:lstStyle/>
          <a:p>
            <a:r>
              <a:rPr lang="nb-NO" dirty="0"/>
              <a:t>Bakgrunn</a:t>
            </a:r>
            <a:endParaRPr lang="nn-NO" dirty="0"/>
          </a:p>
        </p:txBody>
      </p:sp>
      <p:sp>
        <p:nvSpPr>
          <p:cNvPr id="5" name="TekstSylinder 4">
            <a:extLst>
              <a:ext uri="{FF2B5EF4-FFF2-40B4-BE49-F238E27FC236}">
                <a16:creationId xmlns:a16="http://schemas.microsoft.com/office/drawing/2014/main" id="{16AEAB4B-7FD9-4BBB-A429-658D9A5FCA82}"/>
              </a:ext>
            </a:extLst>
          </p:cNvPr>
          <p:cNvSpPr txBox="1"/>
          <p:nvPr/>
        </p:nvSpPr>
        <p:spPr>
          <a:xfrm>
            <a:off x="623299" y="1674674"/>
            <a:ext cx="5068584" cy="3468642"/>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90000"/>
              </a:lnSpc>
              <a:spcBef>
                <a:spcPts val="1000"/>
              </a:spcBef>
              <a:spcAft>
                <a:spcPts val="0"/>
              </a:spcAft>
              <a:buClr>
                <a:srgbClr val="3A6E58"/>
              </a:buClr>
              <a:buSzTx/>
              <a:buFont typeface="Wingdings" panose="05000000000000000000" pitchFamily="2" charset="2"/>
              <a:buChar char="v"/>
              <a:tabLst/>
              <a:defRPr/>
            </a:pPr>
            <a:r>
              <a:rPr kumimoji="0" lang="nb-NO" sz="2400" b="0" i="0" u="none" strike="noStrike" kern="1200" cap="none" spc="0" normalizeH="0" baseline="0" noProof="0" dirty="0">
                <a:ln>
                  <a:noFill/>
                </a:ln>
                <a:solidFill>
                  <a:srgbClr val="000000"/>
                </a:solidFill>
                <a:effectLst/>
                <a:uLnTx/>
                <a:uFillTx/>
                <a:latin typeface="Red Hat Display Light"/>
              </a:rPr>
              <a:t>I 2022 er det registrert 610 selvmord i Norge, </a:t>
            </a:r>
            <a:r>
              <a:rPr kumimoji="0" lang="nb-NO" sz="2400" b="1" i="0" u="none" strike="noStrike" kern="1200" cap="none" spc="0" normalizeH="0" baseline="0" noProof="0" dirty="0">
                <a:ln>
                  <a:noFill/>
                </a:ln>
                <a:solidFill>
                  <a:srgbClr val="000000"/>
                </a:solidFill>
                <a:effectLst/>
                <a:uLnTx/>
                <a:uFillTx/>
                <a:latin typeface="Red Hat Display Light"/>
              </a:rPr>
              <a:t>170 selvmord er av personer over 60 år</a:t>
            </a:r>
            <a:endParaRPr kumimoji="0" lang="nn-NO" sz="2400" b="1" i="0" u="none" strike="noStrike" kern="1200" cap="none" spc="0" normalizeH="0" baseline="0" noProof="0" dirty="0">
              <a:ln>
                <a:noFill/>
              </a:ln>
              <a:solidFill>
                <a:srgbClr val="000000"/>
              </a:solidFill>
              <a:effectLst/>
              <a:uLnTx/>
              <a:uFillTx/>
              <a:latin typeface="Red Hat Display Light"/>
            </a:endParaRPr>
          </a:p>
          <a:p>
            <a:pPr marL="342900" marR="0" lvl="0" indent="-342900" algn="l" defTabSz="914400" rtl="0" eaLnBrk="1" fontAlgn="auto" latinLnBrk="0" hangingPunct="1">
              <a:lnSpc>
                <a:spcPct val="90000"/>
              </a:lnSpc>
              <a:spcBef>
                <a:spcPts val="1000"/>
              </a:spcBef>
              <a:spcAft>
                <a:spcPts val="0"/>
              </a:spcAft>
              <a:buClr>
                <a:srgbClr val="3A6E58"/>
              </a:buClr>
              <a:buSzTx/>
              <a:buFont typeface="Wingdings" panose="05000000000000000000" pitchFamily="2" charset="2"/>
              <a:buChar char="v"/>
              <a:tabLst/>
              <a:defRPr/>
            </a:pPr>
            <a:r>
              <a:rPr kumimoji="0" lang="nb-NO" sz="2400" b="0" i="0" u="none" strike="noStrike" kern="1200" cap="none" spc="0" normalizeH="0" baseline="0" noProof="0" dirty="0">
                <a:ln>
                  <a:noFill/>
                </a:ln>
                <a:solidFill>
                  <a:srgbClr val="000000"/>
                </a:solidFill>
                <a:effectLst/>
                <a:uLnTx/>
                <a:uFillTx/>
                <a:latin typeface="Red Hat Display Light"/>
              </a:rPr>
              <a:t>Selvmord blant eldre øker, størst økning blant eldre </a:t>
            </a:r>
            <a:r>
              <a:rPr kumimoji="0" lang="nb-NO" sz="2400" b="1" i="0" u="none" strike="noStrike" kern="1200" cap="none" spc="0" normalizeH="0" baseline="0" noProof="0" dirty="0">
                <a:ln>
                  <a:noFill/>
                </a:ln>
                <a:solidFill>
                  <a:srgbClr val="000000"/>
                </a:solidFill>
                <a:effectLst/>
                <a:uLnTx/>
                <a:uFillTx/>
                <a:latin typeface="Red Hat Display Light"/>
              </a:rPr>
              <a:t>over 80 år</a:t>
            </a:r>
            <a:endParaRPr lang="nb-NO" sz="2400" b="1" i="0" u="none" strike="noStrike" kern="1200" cap="none" spc="0" normalizeH="0" baseline="0" noProof="0" dirty="0">
              <a:ln>
                <a:noFill/>
              </a:ln>
              <a:solidFill>
                <a:srgbClr val="000000"/>
              </a:solidFill>
              <a:effectLst/>
              <a:uLnTx/>
              <a:uFillTx/>
              <a:latin typeface="Red Hat Display Light"/>
            </a:endParaRPr>
          </a:p>
          <a:p>
            <a:pPr marL="342900" marR="0" lvl="0" indent="-342900" algn="l" defTabSz="914400" rtl="0" eaLnBrk="1" fontAlgn="auto" latinLnBrk="0" hangingPunct="1">
              <a:lnSpc>
                <a:spcPct val="90000"/>
              </a:lnSpc>
              <a:spcBef>
                <a:spcPts val="1000"/>
              </a:spcBef>
              <a:spcAft>
                <a:spcPts val="0"/>
              </a:spcAft>
              <a:buClr>
                <a:srgbClr val="3A6E58"/>
              </a:buClr>
              <a:buSzTx/>
              <a:buFont typeface="Wingdings" panose="05000000000000000000" pitchFamily="2" charset="2"/>
              <a:buChar char="v"/>
              <a:tabLst/>
              <a:defRPr/>
            </a:pPr>
            <a:r>
              <a:rPr kumimoji="0" lang="nn-NO" sz="2400" b="0" i="0" u="none" strike="noStrike" kern="1200" cap="none" spc="0" normalizeH="0" baseline="0" noProof="0" dirty="0">
                <a:ln>
                  <a:noFill/>
                </a:ln>
                <a:solidFill>
                  <a:srgbClr val="000000"/>
                </a:solidFill>
                <a:effectLst/>
                <a:uLnTx/>
                <a:uFillTx/>
                <a:latin typeface="Red Hat Display Light"/>
              </a:rPr>
              <a:t>4-5 </a:t>
            </a:r>
            <a:r>
              <a:rPr kumimoji="0" lang="nn-NO" sz="2400" b="0" i="0" u="none" strike="noStrike" kern="1200" cap="none" spc="0" normalizeH="0" baseline="0" noProof="0" dirty="0" err="1">
                <a:ln>
                  <a:noFill/>
                </a:ln>
                <a:solidFill>
                  <a:srgbClr val="000000"/>
                </a:solidFill>
                <a:effectLst/>
                <a:uLnTx/>
                <a:uFillTx/>
                <a:latin typeface="Red Hat Display Light"/>
              </a:rPr>
              <a:t>ganger</a:t>
            </a:r>
            <a:r>
              <a:rPr kumimoji="0" lang="nn-NO" sz="2400" b="0" i="0" u="none" strike="noStrike" kern="1200" cap="none" spc="0" normalizeH="0" baseline="0" noProof="0" dirty="0">
                <a:ln>
                  <a:noFill/>
                </a:ln>
                <a:solidFill>
                  <a:srgbClr val="000000"/>
                </a:solidFill>
                <a:effectLst/>
                <a:uLnTx/>
                <a:uFillTx/>
                <a:latin typeface="Red Hat Display Light"/>
              </a:rPr>
              <a:t> </a:t>
            </a:r>
            <a:r>
              <a:rPr kumimoji="0" lang="nn-NO" sz="2400" b="0" i="0" u="none" strike="noStrike" kern="1200" cap="none" spc="0" normalizeH="0" baseline="0" noProof="0" dirty="0" err="1">
                <a:ln>
                  <a:noFill/>
                </a:ln>
                <a:solidFill>
                  <a:srgbClr val="000000"/>
                </a:solidFill>
                <a:effectLst/>
                <a:uLnTx/>
                <a:uFillTx/>
                <a:latin typeface="Red Hat Display Light"/>
              </a:rPr>
              <a:t>flere</a:t>
            </a:r>
            <a:r>
              <a:rPr kumimoji="0" lang="nn-NO" sz="2400" b="0" i="0" u="none" strike="noStrike" kern="1200" cap="none" spc="0" normalizeH="0" baseline="0" noProof="0" dirty="0">
                <a:ln>
                  <a:noFill/>
                </a:ln>
                <a:solidFill>
                  <a:srgbClr val="000000"/>
                </a:solidFill>
                <a:effectLst/>
                <a:uLnTx/>
                <a:uFillTx/>
                <a:latin typeface="Red Hat Display Light"/>
              </a:rPr>
              <a:t> eldre menn enn kvinner som dør av </a:t>
            </a:r>
            <a:r>
              <a:rPr kumimoji="0" lang="nn-NO" sz="2400" b="0" i="0" u="none" strike="noStrike" kern="1200" cap="none" spc="0" normalizeH="0" baseline="0" noProof="0" dirty="0" err="1">
                <a:ln>
                  <a:noFill/>
                </a:ln>
                <a:solidFill>
                  <a:srgbClr val="000000"/>
                </a:solidFill>
                <a:effectLst/>
                <a:uLnTx/>
                <a:uFillTx/>
                <a:latin typeface="Red Hat Display Light"/>
              </a:rPr>
              <a:t>selvmord</a:t>
            </a:r>
            <a:endParaRPr kumimoji="0" lang="nn-NO" sz="2400" b="0" i="0" u="none" strike="noStrike" kern="1200" cap="none" spc="0" normalizeH="0" baseline="0" noProof="0" dirty="0">
              <a:ln>
                <a:noFill/>
              </a:ln>
              <a:solidFill>
                <a:srgbClr val="000000"/>
              </a:solidFill>
              <a:effectLst/>
              <a:uLnTx/>
              <a:uFillTx/>
              <a:latin typeface="Red Hat Display Light"/>
            </a:endParaRPr>
          </a:p>
          <a:p>
            <a:pPr marL="342900" marR="0" lvl="0" indent="-342900" algn="l" defTabSz="914400" rtl="0" eaLnBrk="1" fontAlgn="auto" latinLnBrk="0" hangingPunct="1">
              <a:lnSpc>
                <a:spcPct val="90000"/>
              </a:lnSpc>
              <a:spcBef>
                <a:spcPts val="1000"/>
              </a:spcBef>
              <a:spcAft>
                <a:spcPts val="0"/>
              </a:spcAft>
              <a:buClr>
                <a:srgbClr val="3A6E58"/>
              </a:buClr>
              <a:buSzTx/>
              <a:buFont typeface="Wingdings" panose="05000000000000000000" pitchFamily="2" charset="2"/>
              <a:buChar char="v"/>
              <a:tabLst/>
              <a:defRPr/>
            </a:pPr>
            <a:r>
              <a:rPr kumimoji="0" lang="nn-NO" sz="2400" b="0" i="0" u="none" strike="noStrike" kern="1200" cap="none" spc="0" normalizeH="0" baseline="0" noProof="0" dirty="0">
                <a:ln>
                  <a:noFill/>
                </a:ln>
                <a:solidFill>
                  <a:srgbClr val="000000"/>
                </a:solidFill>
                <a:effectLst/>
                <a:uLnTx/>
                <a:uFillTx/>
                <a:latin typeface="Red Hat Display Light" panose="02010303040201060303" pitchFamily="2" charset="0"/>
              </a:rPr>
              <a:t>Eldre dør </a:t>
            </a:r>
            <a:r>
              <a:rPr kumimoji="0" lang="nn-NO" sz="2400" b="0" i="0" u="none" strike="noStrike" kern="1200" cap="none" spc="0" normalizeH="0" baseline="0" noProof="0" dirty="0" err="1">
                <a:ln>
                  <a:noFill/>
                </a:ln>
                <a:solidFill>
                  <a:srgbClr val="000000"/>
                </a:solidFill>
                <a:effectLst/>
                <a:uLnTx/>
                <a:uFillTx/>
                <a:latin typeface="Red Hat Display Light" panose="02010303040201060303" pitchFamily="2" charset="0"/>
              </a:rPr>
              <a:t>oftere</a:t>
            </a:r>
            <a:r>
              <a:rPr kumimoji="0" lang="nn-NO" sz="2400" b="0" i="0" u="none" strike="noStrike" kern="1200" cap="none" spc="0" normalizeH="0" baseline="0" noProof="0" dirty="0">
                <a:ln>
                  <a:noFill/>
                </a:ln>
                <a:solidFill>
                  <a:srgbClr val="000000"/>
                </a:solidFill>
                <a:effectLst/>
                <a:uLnTx/>
                <a:uFillTx/>
                <a:latin typeface="Red Hat Display Light" panose="02010303040201060303" pitchFamily="2" charset="0"/>
              </a:rPr>
              <a:t> av </a:t>
            </a:r>
            <a:r>
              <a:rPr kumimoji="0" lang="nn-NO" sz="2400" b="0" i="0" u="none" strike="noStrike" kern="1200" cap="none" spc="0" normalizeH="0" baseline="0" noProof="0" dirty="0" err="1">
                <a:ln>
                  <a:noFill/>
                </a:ln>
                <a:solidFill>
                  <a:srgbClr val="000000"/>
                </a:solidFill>
                <a:effectLst/>
                <a:uLnTx/>
                <a:uFillTx/>
                <a:latin typeface="Red Hat Display Light" panose="02010303040201060303" pitchFamily="2" charset="0"/>
              </a:rPr>
              <a:t>selvmordsforsøk</a:t>
            </a:r>
            <a:r>
              <a:rPr kumimoji="0" lang="nn-NO" sz="2400" b="0" i="0" u="none" strike="noStrike" kern="1200" cap="none" spc="0" normalizeH="0" baseline="0" noProof="0" dirty="0">
                <a:ln>
                  <a:noFill/>
                </a:ln>
                <a:solidFill>
                  <a:srgbClr val="000000"/>
                </a:solidFill>
                <a:effectLst/>
                <a:uLnTx/>
                <a:uFillTx/>
                <a:latin typeface="Red Hat Display Light" panose="02010303040201060303" pitchFamily="2" charset="0"/>
              </a:rPr>
              <a:t>, (1/4) enn yngre (1/15)</a:t>
            </a:r>
          </a:p>
        </p:txBody>
      </p:sp>
      <p:sp>
        <p:nvSpPr>
          <p:cNvPr id="4" name="TekstSylinder 3">
            <a:extLst>
              <a:ext uri="{FF2B5EF4-FFF2-40B4-BE49-F238E27FC236}">
                <a16:creationId xmlns:a16="http://schemas.microsoft.com/office/drawing/2014/main" id="{9E890CA1-EBC1-455F-AB51-BC3876B4BAD8}"/>
              </a:ext>
            </a:extLst>
          </p:cNvPr>
          <p:cNvSpPr txBox="1"/>
          <p:nvPr/>
        </p:nvSpPr>
        <p:spPr>
          <a:xfrm>
            <a:off x="785191" y="6539948"/>
            <a:ext cx="6261652" cy="246221"/>
          </a:xfrm>
          <a:prstGeom prst="rect">
            <a:avLst/>
          </a:prstGeom>
          <a:noFill/>
        </p:spPr>
        <p:txBody>
          <a:bodyPr wrap="square" rtlCol="0">
            <a:spAutoFit/>
          </a:bodyPr>
          <a:lstStyle/>
          <a:p>
            <a:pPr algn="l"/>
            <a:r>
              <a:rPr lang="nb-NO" sz="1000" dirty="0">
                <a:latin typeface="Red Hat Display" panose="02010303040201060303" pitchFamily="2" charset="0"/>
                <a:ea typeface="Red Hat Display" panose="02010303040201060303" pitchFamily="2" charset="0"/>
                <a:cs typeface="Red Hat Display" panose="02010303040201060303" pitchFamily="2" charset="0"/>
              </a:rPr>
              <a:t>1. </a:t>
            </a:r>
            <a:r>
              <a:rPr lang="nb-NO" sz="1000" dirty="0" err="1">
                <a:latin typeface="Red Hat Display" panose="02010303040201060303" pitchFamily="2" charset="0"/>
                <a:ea typeface="Red Hat Display" panose="02010303040201060303" pitchFamily="2" charset="0"/>
                <a:cs typeface="Red Hat Display" panose="02010303040201060303" pitchFamily="2" charset="0"/>
              </a:rPr>
              <a:t>Bergsagel</a:t>
            </a:r>
            <a:r>
              <a:rPr lang="nb-NO" sz="1000" dirty="0">
                <a:latin typeface="Red Hat Display" panose="02010303040201060303" pitchFamily="2" charset="0"/>
                <a:ea typeface="Red Hat Display" panose="02010303040201060303" pitchFamily="2" charset="0"/>
                <a:cs typeface="Red Hat Display" panose="02010303040201060303" pitchFamily="2" charset="0"/>
              </a:rPr>
              <a:t>, I. (06. september, 2023), </a:t>
            </a:r>
            <a:r>
              <a:rPr lang="nb-NO" sz="1000" dirty="0" err="1">
                <a:latin typeface="Red Hat Display" panose="02010303040201060303" pitchFamily="2" charset="0"/>
                <a:ea typeface="Red Hat Display" panose="02010303040201060303" pitchFamily="2" charset="0"/>
                <a:cs typeface="Red Hat Display" panose="02010303040201060303" pitchFamily="2" charset="0"/>
              </a:rPr>
              <a:t>Dødsårsakregisteret</a:t>
            </a:r>
            <a:r>
              <a:rPr lang="nb-NO" sz="1000" dirty="0">
                <a:latin typeface="Red Hat Display" panose="02010303040201060303" pitchFamily="2" charset="0"/>
                <a:ea typeface="Red Hat Display" panose="02010303040201060303" pitchFamily="2" charset="0"/>
                <a:cs typeface="Red Hat Display" panose="02010303040201060303" pitchFamily="2" charset="0"/>
              </a:rPr>
              <a:t> 2022) </a:t>
            </a:r>
            <a:endParaRPr lang="nn-NO" sz="1000" dirty="0">
              <a:latin typeface="Red Hat Display" panose="02010303040201060303" pitchFamily="2" charset="0"/>
              <a:ea typeface="Red Hat Display" panose="02010303040201060303" pitchFamily="2" charset="0"/>
              <a:cs typeface="Red Hat Display" panose="02010303040201060303" pitchFamily="2" charset="0"/>
            </a:endParaRPr>
          </a:p>
        </p:txBody>
      </p:sp>
      <p:graphicFrame>
        <p:nvGraphicFramePr>
          <p:cNvPr id="7" name="Diagram 6">
            <a:extLst>
              <a:ext uri="{FF2B5EF4-FFF2-40B4-BE49-F238E27FC236}">
                <a16:creationId xmlns:a16="http://schemas.microsoft.com/office/drawing/2014/main" id="{050C1631-F106-2989-5C05-6A2729943EA1}"/>
              </a:ext>
            </a:extLst>
          </p:cNvPr>
          <p:cNvGraphicFramePr/>
          <p:nvPr>
            <p:extLst>
              <p:ext uri="{D42A27DB-BD31-4B8C-83A1-F6EECF244321}">
                <p14:modId xmlns:p14="http://schemas.microsoft.com/office/powerpoint/2010/main" val="1616795703"/>
              </p:ext>
            </p:extLst>
          </p:nvPr>
        </p:nvGraphicFramePr>
        <p:xfrm>
          <a:off x="6689558" y="1502738"/>
          <a:ext cx="4295006" cy="36405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131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EC3944-39BE-4C9E-B34F-A6DE1019089D}"/>
              </a:ext>
            </a:extLst>
          </p:cNvPr>
          <p:cNvSpPr>
            <a:spLocks noGrp="1"/>
          </p:cNvSpPr>
          <p:nvPr>
            <p:ph type="title"/>
          </p:nvPr>
        </p:nvSpPr>
        <p:spPr/>
        <p:txBody>
          <a:bodyPr/>
          <a:lstStyle/>
          <a:p>
            <a:r>
              <a:rPr lang="nb-NO" dirty="0">
                <a:latin typeface="Red Hat Display Medium"/>
              </a:rPr>
              <a:t>Bevisstgjøring</a:t>
            </a:r>
            <a:endParaRPr lang="nb-NO" dirty="0"/>
          </a:p>
        </p:txBody>
      </p:sp>
      <p:sp>
        <p:nvSpPr>
          <p:cNvPr id="3" name="Plassholder for tekst 2">
            <a:extLst>
              <a:ext uri="{FF2B5EF4-FFF2-40B4-BE49-F238E27FC236}">
                <a16:creationId xmlns:a16="http://schemas.microsoft.com/office/drawing/2014/main" id="{62582D28-4A0F-430E-9791-02771D779C96}"/>
              </a:ext>
            </a:extLst>
          </p:cNvPr>
          <p:cNvSpPr>
            <a:spLocks noGrp="1"/>
          </p:cNvSpPr>
          <p:nvPr>
            <p:ph type="body" sz="half" idx="2"/>
          </p:nvPr>
        </p:nvSpPr>
        <p:spPr>
          <a:xfrm>
            <a:off x="6677210" y="2803464"/>
            <a:ext cx="5353922" cy="2886261"/>
          </a:xfrm>
        </p:spPr>
        <p:txBody>
          <a:bodyPr vert="horz" wrap="square" lIns="180000" tIns="0" rIns="0" bIns="0" rtlCol="0" anchor="t">
            <a:noAutofit/>
          </a:bodyPr>
          <a:lstStyle/>
          <a:p>
            <a:r>
              <a:rPr lang="nb-NO" dirty="0"/>
              <a:t>Kan man «forstå» hvorfor eldre ønsker å ta livet sitt?</a:t>
            </a:r>
          </a:p>
          <a:p>
            <a:r>
              <a:rPr lang="nb-NO" dirty="0"/>
              <a:t>Hvilke holdninger har hjelpeapparatet til selvmordstanker hos eldre?</a:t>
            </a:r>
          </a:p>
          <a:p>
            <a:r>
              <a:rPr lang="nb-NO" dirty="0">
                <a:latin typeface="Red Hat Display Light"/>
              </a:rPr>
              <a:t>Tørr vi å bevege oss forbi holdningsbarrierer og spørre om selvmordstanker?</a:t>
            </a:r>
          </a:p>
          <a:p>
            <a:r>
              <a:rPr lang="nb-NO" dirty="0"/>
              <a:t>Eldre må bli tilbudt hjelp ved selvmordsproblematikk, og ikke passivitet som kan oppleves som en avvisning</a:t>
            </a:r>
          </a:p>
        </p:txBody>
      </p:sp>
      <p:pic>
        <p:nvPicPr>
          <p:cNvPr id="6" name="Plassholder for bilde 5" descr="Et bilde som inneholder gardin, innendørs, person, mann&#10;&#10;Automatisk generert beskrivelse">
            <a:extLst>
              <a:ext uri="{FF2B5EF4-FFF2-40B4-BE49-F238E27FC236}">
                <a16:creationId xmlns:a16="http://schemas.microsoft.com/office/drawing/2014/main" id="{52AE2650-ED6D-4D17-B288-36B09029229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508" r="20508"/>
          <a:stretch>
            <a:fillRect/>
          </a:stretch>
        </p:blipFill>
        <p:spPr/>
      </p:pic>
      <p:sp>
        <p:nvSpPr>
          <p:cNvPr id="5" name="TekstSylinder 4">
            <a:extLst>
              <a:ext uri="{FF2B5EF4-FFF2-40B4-BE49-F238E27FC236}">
                <a16:creationId xmlns:a16="http://schemas.microsoft.com/office/drawing/2014/main" id="{4DCE3856-3719-A5D6-8F7F-245511998BE7}"/>
              </a:ext>
            </a:extLst>
          </p:cNvPr>
          <p:cNvSpPr txBox="1"/>
          <p:nvPr/>
        </p:nvSpPr>
        <p:spPr>
          <a:xfrm>
            <a:off x="4852045" y="6437206"/>
            <a:ext cx="1073203" cy="246221"/>
          </a:xfrm>
          <a:prstGeom prst="rect">
            <a:avLst/>
          </a:prstGeom>
          <a:noFill/>
        </p:spPr>
        <p:txBody>
          <a:bodyPr wrap="square" lIns="91440" tIns="45720" rIns="91440" bIns="45720" rtlCol="0" anchor="t">
            <a:spAutoFit/>
          </a:bodyPr>
          <a:lstStyle/>
          <a:p>
            <a:r>
              <a:rPr lang="nb-NO" sz="1000" b="1" err="1">
                <a:solidFill>
                  <a:schemeClr val="bg1"/>
                </a:solidFill>
                <a:latin typeface="Red Hat Display"/>
                <a:ea typeface="Red Hat Display" panose="02010303040201060303" pitchFamily="2" charset="0"/>
                <a:cs typeface="Red Hat Display" panose="02010303040201060303" pitchFamily="2" charset="0"/>
              </a:rPr>
              <a:t>Getty</a:t>
            </a:r>
            <a:r>
              <a:rPr lang="nb-NO" sz="1000" err="1">
                <a:solidFill>
                  <a:schemeClr val="bg1"/>
                </a:solidFill>
                <a:latin typeface="Red Hat Display"/>
                <a:ea typeface="Red Hat Display" panose="02010303040201060303" pitchFamily="2" charset="0"/>
                <a:cs typeface="Red Hat Display" panose="02010303040201060303" pitchFamily="2" charset="0"/>
              </a:rPr>
              <a:t>images</a:t>
            </a:r>
            <a:endParaRPr lang="nb-NO" sz="1000">
              <a:solidFill>
                <a:schemeClr val="bg1"/>
              </a:solidFill>
              <a:latin typeface="Red Hat Display"/>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246189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DEBA83-1DF2-8120-DBA7-E9A607F42404}"/>
              </a:ext>
            </a:extLst>
          </p:cNvPr>
          <p:cNvSpPr>
            <a:spLocks noGrp="1"/>
          </p:cNvSpPr>
          <p:nvPr>
            <p:ph type="title"/>
          </p:nvPr>
        </p:nvSpPr>
        <p:spPr>
          <a:xfrm>
            <a:off x="259882" y="886072"/>
            <a:ext cx="6718434" cy="2068884"/>
          </a:xfrm>
        </p:spPr>
        <p:txBody>
          <a:bodyPr/>
          <a:lstStyle/>
          <a:p>
            <a:pPr algn="l"/>
            <a:r>
              <a:rPr lang="nb-NO" sz="3000" dirty="0"/>
              <a:t>Kommunikasjon og forebyggende tiltak</a:t>
            </a:r>
            <a:endParaRPr lang="nn-NO" sz="3000" dirty="0"/>
          </a:p>
        </p:txBody>
      </p:sp>
      <p:pic>
        <p:nvPicPr>
          <p:cNvPr id="4" name="Bilde 3" descr="Et bilde som inneholder plante, blomsterblad, blomstring, Stilk&#10;&#10;Automatisk generert beskrivelse">
            <a:extLst>
              <a:ext uri="{FF2B5EF4-FFF2-40B4-BE49-F238E27FC236}">
                <a16:creationId xmlns:a16="http://schemas.microsoft.com/office/drawing/2014/main" id="{ED413DDC-7256-2C14-3172-DAB5CC4CBC5B}"/>
              </a:ext>
            </a:extLst>
          </p:cNvPr>
          <p:cNvPicPr>
            <a:picLocks noChangeAspect="1"/>
          </p:cNvPicPr>
          <p:nvPr/>
        </p:nvPicPr>
        <p:blipFill>
          <a:blip r:embed="rId2"/>
          <a:stretch>
            <a:fillRect/>
          </a:stretch>
        </p:blipFill>
        <p:spPr>
          <a:xfrm>
            <a:off x="7363326" y="-1927"/>
            <a:ext cx="4568792" cy="6859927"/>
          </a:xfrm>
          <a:prstGeom prst="rect">
            <a:avLst/>
          </a:prstGeom>
        </p:spPr>
      </p:pic>
      <p:sp>
        <p:nvSpPr>
          <p:cNvPr id="7" name="TekstSylinder 6">
            <a:extLst>
              <a:ext uri="{FF2B5EF4-FFF2-40B4-BE49-F238E27FC236}">
                <a16:creationId xmlns:a16="http://schemas.microsoft.com/office/drawing/2014/main" id="{927EE542-E3CB-3E1C-E330-3373C4806CB1}"/>
              </a:ext>
            </a:extLst>
          </p:cNvPr>
          <p:cNvSpPr txBox="1"/>
          <p:nvPr/>
        </p:nvSpPr>
        <p:spPr>
          <a:xfrm>
            <a:off x="10460022" y="6522824"/>
            <a:ext cx="1073203" cy="246221"/>
          </a:xfrm>
          <a:prstGeom prst="rect">
            <a:avLst/>
          </a:prstGeom>
          <a:noFill/>
        </p:spPr>
        <p:txBody>
          <a:bodyPr wrap="square" lIns="91440" tIns="45720" rIns="91440" bIns="45720" rtlCol="0" anchor="t">
            <a:spAutoFit/>
          </a:bodyPr>
          <a:lstStyle/>
          <a:p>
            <a:r>
              <a:rPr lang="nb-NO" sz="1000" b="1" err="1">
                <a:latin typeface="Red Hat Display"/>
                <a:ea typeface="Red Hat Display" panose="02010303040201060303" pitchFamily="2" charset="0"/>
                <a:cs typeface="Red Hat Display" panose="02010303040201060303" pitchFamily="2" charset="0"/>
              </a:rPr>
              <a:t>Getty</a:t>
            </a:r>
            <a:r>
              <a:rPr lang="nb-NO" sz="1000" err="1">
                <a:latin typeface="Red Hat Display"/>
                <a:ea typeface="Red Hat Display" panose="02010303040201060303" pitchFamily="2" charset="0"/>
                <a:cs typeface="Red Hat Display" panose="02010303040201060303" pitchFamily="2" charset="0"/>
              </a:rPr>
              <a:t>images</a:t>
            </a:r>
            <a:endParaRPr lang="nb-NO" sz="1000">
              <a:latin typeface="Red Hat Display"/>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109706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FDFD59-1718-421C-AA5A-9940C4B11D85}"/>
              </a:ext>
            </a:extLst>
          </p:cNvPr>
          <p:cNvSpPr>
            <a:spLocks noGrp="1"/>
          </p:cNvSpPr>
          <p:nvPr>
            <p:ph type="title"/>
          </p:nvPr>
        </p:nvSpPr>
        <p:spPr>
          <a:xfrm>
            <a:off x="1237083" y="991584"/>
            <a:ext cx="9124545" cy="646750"/>
          </a:xfrm>
        </p:spPr>
        <p:txBody>
          <a:bodyPr/>
          <a:lstStyle/>
          <a:p>
            <a:pPr algn="l"/>
            <a:r>
              <a:rPr lang="nb-NO" dirty="0">
                <a:latin typeface="Red Hat Display Light"/>
              </a:rPr>
              <a:t>Kommunikasjon og relasjon</a:t>
            </a:r>
            <a:endParaRPr lang="nn-NO" dirty="0"/>
          </a:p>
        </p:txBody>
      </p:sp>
      <p:sp>
        <p:nvSpPr>
          <p:cNvPr id="5" name="TekstSylinder 4">
            <a:extLst>
              <a:ext uri="{FF2B5EF4-FFF2-40B4-BE49-F238E27FC236}">
                <a16:creationId xmlns:a16="http://schemas.microsoft.com/office/drawing/2014/main" id="{F69EBE0C-F240-4D36-AAFB-BD678F59FE2D}"/>
              </a:ext>
            </a:extLst>
          </p:cNvPr>
          <p:cNvSpPr txBox="1"/>
          <p:nvPr/>
        </p:nvSpPr>
        <p:spPr>
          <a:xfrm>
            <a:off x="1234358" y="1615792"/>
            <a:ext cx="9416709" cy="3785652"/>
          </a:xfrm>
          <a:prstGeom prst="rect">
            <a:avLst/>
          </a:prstGeom>
          <a:noFill/>
        </p:spPr>
        <p:txBody>
          <a:bodyPr wrap="square" lIns="91440" tIns="45720" rIns="91440" bIns="45720" rtlCol="0" anchor="t">
            <a:spAutoFit/>
          </a:bodyPr>
          <a:lstStyle/>
          <a:p>
            <a:pPr algn="l"/>
            <a:r>
              <a:rPr lang="nb-NO" sz="2000" dirty="0">
                <a:latin typeface="Red Hat Display"/>
                <a:ea typeface="Red Hat Display" panose="02010303040201060303" pitchFamily="2" charset="0"/>
                <a:cs typeface="Red Hat Display" panose="02010303040201060303" pitchFamily="2" charset="0"/>
              </a:rPr>
              <a:t>Hva er viktig å tenke på i kommunikasjon med personer som tanker/ ønsker om å avslutte livet</a:t>
            </a:r>
          </a:p>
          <a:p>
            <a:endParaRPr lang="nb-NO" sz="2000" dirty="0">
              <a:latin typeface="Red Hat Display" panose="02010303040201060303" pitchFamily="2" charset="0"/>
              <a:ea typeface="Red Hat Display" panose="02010303040201060303" pitchFamily="2" charset="0"/>
              <a:cs typeface="Red Hat Display" panose="02010303040201060303" pitchFamily="2" charset="0"/>
            </a:endParaRPr>
          </a:p>
          <a:p>
            <a:endParaRPr lang="nb-NO" sz="2000" dirty="0">
              <a:latin typeface="Red Hat Display"/>
              <a:ea typeface="Red Hat Display" panose="02010303040201060303" pitchFamily="2" charset="0"/>
              <a:cs typeface="Red Hat Display" panose="02010303040201060303" pitchFamily="2" charset="0"/>
            </a:endParaRPr>
          </a:p>
          <a:p>
            <a:endParaRPr lang="nb-NO" sz="2000" dirty="0">
              <a:latin typeface="Red Hat Display"/>
              <a:ea typeface="Red Hat Display" panose="02010303040201060303" pitchFamily="2" charset="0"/>
              <a:cs typeface="Red Hat Display" panose="02010303040201060303" pitchFamily="2" charset="0"/>
            </a:endParaRPr>
          </a:p>
          <a:p>
            <a:endParaRPr lang="nb-NO" sz="2000" dirty="0">
              <a:latin typeface="Red Hat Display"/>
              <a:ea typeface="Red Hat Display" panose="02010303040201060303" pitchFamily="2" charset="0"/>
              <a:cs typeface="Red Hat Display" panose="02010303040201060303" pitchFamily="2" charset="0"/>
            </a:endParaRPr>
          </a:p>
          <a:p>
            <a:r>
              <a:rPr lang="nb-NO" sz="2000" dirty="0">
                <a:latin typeface="Red Hat Display"/>
                <a:ea typeface="Red Hat Display" panose="02010303040201060303" pitchFamily="2" charset="0"/>
                <a:cs typeface="Red Hat Display" panose="02010303040201060303" pitchFamily="2" charset="0"/>
              </a:rPr>
              <a:t>Bruk personens navn</a:t>
            </a:r>
            <a:endParaRPr lang="nb-NO" dirty="0"/>
          </a:p>
          <a:p>
            <a:r>
              <a:rPr lang="nb-NO" sz="2000" dirty="0">
                <a:latin typeface="Red Hat Display"/>
                <a:ea typeface="Red Hat Display" panose="02010303040201060303" pitchFamily="2" charset="0"/>
                <a:cs typeface="Red Hat Display" panose="02010303040201060303" pitchFamily="2" charset="0"/>
              </a:rPr>
              <a:t>Bruk tid på å lytte</a:t>
            </a:r>
          </a:p>
          <a:p>
            <a:r>
              <a:rPr lang="nb-NO" sz="2000" dirty="0">
                <a:latin typeface="Red Hat Display"/>
                <a:ea typeface="Red Hat Display" panose="02010303040201060303" pitchFamily="2" charset="0"/>
                <a:cs typeface="Red Hat Display" panose="02010303040201060303" pitchFamily="2" charset="0"/>
              </a:rPr>
              <a:t>Lag avtale og hold den</a:t>
            </a:r>
          </a:p>
          <a:p>
            <a:r>
              <a:rPr lang="nb-NO" sz="2000" dirty="0">
                <a:latin typeface="Red Hat Display"/>
                <a:ea typeface="Red Hat Display" panose="02010303040201060303" pitchFamily="2" charset="0"/>
                <a:cs typeface="Red Hat Display" panose="02010303040201060303" pitchFamily="2" charset="0"/>
              </a:rPr>
              <a:t>Vær bevist på tonefall</a:t>
            </a:r>
          </a:p>
          <a:p>
            <a:r>
              <a:rPr lang="nb-NO" sz="2000" dirty="0">
                <a:latin typeface="Red Hat Display"/>
                <a:ea typeface="Red Hat Display" panose="02010303040201060303" pitchFamily="2" charset="0"/>
                <a:cs typeface="Red Hat Display" panose="02010303040201060303" pitchFamily="2" charset="0"/>
              </a:rPr>
              <a:t>Bruk åpne spørsmål</a:t>
            </a:r>
          </a:p>
          <a:p>
            <a:r>
              <a:rPr lang="nb-NO" sz="2000" dirty="0">
                <a:latin typeface="Red Hat Display"/>
                <a:ea typeface="Red Hat Display" panose="02010303040201060303" pitchFamily="2" charset="0"/>
                <a:cs typeface="Red Hat Display" panose="02010303040201060303" pitchFamily="2" charset="0"/>
              </a:rPr>
              <a:t>Bruk blikkontakt</a:t>
            </a:r>
          </a:p>
        </p:txBody>
      </p:sp>
      <p:sp>
        <p:nvSpPr>
          <p:cNvPr id="3" name="TekstSylinder 2">
            <a:extLst>
              <a:ext uri="{FF2B5EF4-FFF2-40B4-BE49-F238E27FC236}">
                <a16:creationId xmlns:a16="http://schemas.microsoft.com/office/drawing/2014/main" id="{C972D183-C7B1-A0E5-2985-CA62FD6AD9B7}"/>
              </a:ext>
            </a:extLst>
          </p:cNvPr>
          <p:cNvSpPr txBox="1"/>
          <p:nvPr/>
        </p:nvSpPr>
        <p:spPr>
          <a:xfrm>
            <a:off x="6148333" y="3429000"/>
            <a:ext cx="542041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b-NO" sz="2000" dirty="0">
                <a:latin typeface="Red Hat Display"/>
                <a:ea typeface="Red Hat Display" panose="02010303040201060303" pitchFamily="2" charset="0"/>
                <a:cs typeface="Red Hat Display" panose="02010303040201060303" pitchFamily="2" charset="0"/>
              </a:rPr>
              <a:t>Begrens</a:t>
            </a:r>
          </a:p>
          <a:p>
            <a:endParaRPr lang="nb-NO" sz="2000" dirty="0">
              <a:latin typeface="Red Hat Display" panose="02010303040201060303" pitchFamily="2" charset="0"/>
              <a:ea typeface="Red Hat Display" panose="02010303040201060303" pitchFamily="2" charset="0"/>
              <a:cs typeface="Red Hat Display" panose="02010303040201060303" pitchFamily="2" charset="0"/>
            </a:endParaRPr>
          </a:p>
          <a:p>
            <a:r>
              <a:rPr lang="nb-NO" sz="2000" dirty="0">
                <a:latin typeface="Red Hat Display"/>
                <a:ea typeface="Red Hat Display" panose="02010303040201060303" pitchFamily="2" charset="0"/>
                <a:cs typeface="Red Hat Display" panose="02010303040201060303" pitchFamily="2" charset="0"/>
              </a:rPr>
              <a:t>å snakke for mye</a:t>
            </a:r>
          </a:p>
          <a:p>
            <a:r>
              <a:rPr lang="nb-NO" sz="2000" dirty="0">
                <a:latin typeface="Red Hat Display"/>
                <a:ea typeface="Red Hat Display" panose="02010303040201060303" pitchFamily="2" charset="0"/>
                <a:cs typeface="Red Hat Display" panose="02010303040201060303" pitchFamily="2" charset="0"/>
              </a:rPr>
              <a:t>å avbryt vedkommende</a:t>
            </a:r>
          </a:p>
          <a:p>
            <a:r>
              <a:rPr lang="nb-NO" sz="2000" dirty="0">
                <a:latin typeface="Red Hat Display"/>
                <a:ea typeface="Red Hat Display" panose="02010303040201060303" pitchFamily="2" charset="0"/>
                <a:cs typeface="Red Hat Display" panose="02010303040201060303" pitchFamily="2" charset="0"/>
              </a:rPr>
              <a:t>å stille lange, mange og kompliserte spørsmål</a:t>
            </a:r>
          </a:p>
        </p:txBody>
      </p:sp>
      <p:sp>
        <p:nvSpPr>
          <p:cNvPr id="6" name="TekstSylinder 5">
            <a:extLst>
              <a:ext uri="{FF2B5EF4-FFF2-40B4-BE49-F238E27FC236}">
                <a16:creationId xmlns:a16="http://schemas.microsoft.com/office/drawing/2014/main" id="{2486664F-C8C1-4089-9FA6-D0160B9A5B69}"/>
              </a:ext>
            </a:extLst>
          </p:cNvPr>
          <p:cNvSpPr txBox="1"/>
          <p:nvPr/>
        </p:nvSpPr>
        <p:spPr>
          <a:xfrm>
            <a:off x="785191" y="6539948"/>
            <a:ext cx="6261652" cy="246221"/>
          </a:xfrm>
          <a:prstGeom prst="rect">
            <a:avLst/>
          </a:prstGeom>
          <a:noFill/>
        </p:spPr>
        <p:txBody>
          <a:bodyPr wrap="square" rtlCol="0">
            <a:spAutoFit/>
          </a:bodyPr>
          <a:lstStyle/>
          <a:p>
            <a:pPr algn="l"/>
            <a:r>
              <a:rPr lang="nb-NO" sz="1000" dirty="0">
                <a:latin typeface="Red Hat Display" panose="02010303040201060303" pitchFamily="2" charset="0"/>
                <a:ea typeface="Red Hat Display" panose="02010303040201060303" pitchFamily="2" charset="0"/>
                <a:cs typeface="Red Hat Display" panose="02010303040201060303" pitchFamily="2" charset="0"/>
              </a:rPr>
              <a:t>2. Logan, C. (2021) </a:t>
            </a:r>
            <a:endParaRPr lang="nn-NO" sz="1000" dirty="0">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4" name="TekstSylinder 3">
            <a:extLst>
              <a:ext uri="{FF2B5EF4-FFF2-40B4-BE49-F238E27FC236}">
                <a16:creationId xmlns:a16="http://schemas.microsoft.com/office/drawing/2014/main" id="{7A5ADDB8-A5ED-BA1F-8F71-A7BC721F3753}"/>
              </a:ext>
            </a:extLst>
          </p:cNvPr>
          <p:cNvSpPr txBox="1"/>
          <p:nvPr/>
        </p:nvSpPr>
        <p:spPr>
          <a:xfrm>
            <a:off x="1234358" y="2413337"/>
            <a:ext cx="10469962" cy="707886"/>
          </a:xfrm>
          <a:prstGeom prst="rect">
            <a:avLst/>
          </a:prstGeom>
          <a:noFill/>
        </p:spPr>
        <p:txBody>
          <a:bodyPr wrap="square" rtlCol="0">
            <a:spAutoFit/>
          </a:bodyPr>
          <a:lstStyle/>
          <a:p>
            <a:pPr algn="l"/>
            <a:r>
              <a:rPr lang="nb-NO" sz="2000" b="1" u="sng" dirty="0">
                <a:solidFill>
                  <a:srgbClr val="00693C"/>
                </a:solidFill>
                <a:latin typeface="Red Hat Display" panose="02010303040201060303" pitchFamily="2" charset="0"/>
                <a:ea typeface="Red Hat Display" panose="02010303040201060303" pitchFamily="2" charset="0"/>
                <a:cs typeface="Red Hat Display" panose="02010303040201060303" pitchFamily="2" charset="0"/>
              </a:rPr>
              <a:t>Våg å spørre personen du er bekymret for direkte om selvmordstanker eller planer</a:t>
            </a:r>
          </a:p>
          <a:p>
            <a:pPr algn="l"/>
            <a:endParaRPr lang="nn-NO" sz="2000" b="1" u="sng" dirty="0">
              <a:solidFill>
                <a:srgbClr val="00693C"/>
              </a:solidFill>
              <a:latin typeface="Red Hat Display" panose="02010303040201060303" pitchFamily="2" charset="0"/>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333685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50AB4F-4E4B-A796-1791-536BF0CD5F01}"/>
              </a:ext>
            </a:extLst>
          </p:cNvPr>
          <p:cNvSpPr>
            <a:spLocks noGrp="1"/>
          </p:cNvSpPr>
          <p:nvPr>
            <p:ph type="title"/>
          </p:nvPr>
        </p:nvSpPr>
        <p:spPr>
          <a:xfrm>
            <a:off x="788772" y="1178819"/>
            <a:ext cx="10723471" cy="5140192"/>
          </a:xfrm>
        </p:spPr>
        <p:txBody>
          <a:bodyPr/>
          <a:lstStyle/>
          <a:p>
            <a:pPr algn="l"/>
            <a:r>
              <a:rPr lang="nb-NO" dirty="0">
                <a:latin typeface="Red Hat Display Light"/>
              </a:rPr>
              <a:t>R-E-S-P-O-N-S</a:t>
            </a:r>
            <a:br>
              <a:rPr lang="nb-NO" dirty="0">
                <a:latin typeface="Red Hat Display Light"/>
              </a:rPr>
            </a:br>
            <a:br>
              <a:rPr lang="nb-NO" dirty="0">
                <a:latin typeface="Red Hat Display Light"/>
              </a:rPr>
            </a:br>
            <a:r>
              <a:rPr lang="nb-NO" sz="2000" b="1" dirty="0" err="1">
                <a:latin typeface="Red Hat Display Light"/>
              </a:rPr>
              <a:t>Respect</a:t>
            </a:r>
            <a:r>
              <a:rPr lang="nb-NO" sz="2000" dirty="0">
                <a:latin typeface="Red Hat Display Light"/>
              </a:rPr>
              <a:t> – </a:t>
            </a:r>
            <a:r>
              <a:rPr lang="nb-NO" sz="2000" dirty="0">
                <a:solidFill>
                  <a:schemeClr val="tx1"/>
                </a:solidFill>
                <a:latin typeface="Red Hat Display Light"/>
              </a:rPr>
              <a:t>Vis respekt og oppriktighet</a:t>
            </a:r>
            <a:br>
              <a:rPr lang="nb-NO" sz="2000" dirty="0">
                <a:latin typeface="Red Hat Display Light"/>
              </a:rPr>
            </a:br>
            <a:br>
              <a:rPr lang="nb-NO" sz="2000" dirty="0">
                <a:latin typeface="Red Hat Display Light"/>
              </a:rPr>
            </a:br>
            <a:r>
              <a:rPr lang="nb-NO" sz="2000" b="1" dirty="0" err="1">
                <a:latin typeface="Red Hat Display Light"/>
              </a:rPr>
              <a:t>Empathy</a:t>
            </a:r>
            <a:r>
              <a:rPr lang="nb-NO" sz="2000" dirty="0">
                <a:latin typeface="Red Hat Display Light"/>
              </a:rPr>
              <a:t> – </a:t>
            </a:r>
            <a:r>
              <a:rPr lang="nb-NO" sz="2000" dirty="0">
                <a:solidFill>
                  <a:schemeClr val="tx1"/>
                </a:solidFill>
                <a:latin typeface="Red Hat Display Light"/>
              </a:rPr>
              <a:t>Vis empati. Forstå ting fra den andres ståsted</a:t>
            </a:r>
            <a:br>
              <a:rPr lang="nb-NO" sz="2000" dirty="0">
                <a:latin typeface="Red Hat Display Light"/>
              </a:rPr>
            </a:br>
            <a:br>
              <a:rPr lang="nb-NO" sz="2000" dirty="0">
                <a:latin typeface="Red Hat Display Light"/>
              </a:rPr>
            </a:br>
            <a:r>
              <a:rPr lang="nb-NO" sz="2000" b="1" dirty="0" err="1">
                <a:latin typeface="Red Hat Display Light"/>
              </a:rPr>
              <a:t>Supportiveness</a:t>
            </a:r>
            <a:r>
              <a:rPr lang="nb-NO" sz="2000" dirty="0">
                <a:latin typeface="Red Hat Display Light"/>
              </a:rPr>
              <a:t>- </a:t>
            </a:r>
            <a:r>
              <a:rPr lang="nb-NO" sz="2000" dirty="0">
                <a:solidFill>
                  <a:schemeClr val="tx1"/>
                </a:solidFill>
                <a:latin typeface="Red Hat Display Light"/>
              </a:rPr>
              <a:t>Vær støttende (for eksempel: Jeg kan forstå at dette er vanskelig for deg)</a:t>
            </a:r>
            <a:br>
              <a:rPr lang="nb-NO" sz="2000" dirty="0">
                <a:latin typeface="Red Hat Display Light"/>
              </a:rPr>
            </a:br>
            <a:br>
              <a:rPr lang="nb-NO" sz="2000" dirty="0">
                <a:latin typeface="Red Hat Display Light"/>
              </a:rPr>
            </a:br>
            <a:r>
              <a:rPr lang="nb-NO" sz="2000" b="1" dirty="0" err="1">
                <a:latin typeface="Red Hat Display Light"/>
              </a:rPr>
              <a:t>Positiveness</a:t>
            </a:r>
            <a:r>
              <a:rPr lang="nb-NO" sz="2000" dirty="0">
                <a:latin typeface="Red Hat Display Light"/>
              </a:rPr>
              <a:t> - </a:t>
            </a:r>
            <a:r>
              <a:rPr lang="nb-NO" sz="2000" dirty="0">
                <a:solidFill>
                  <a:schemeClr val="tx1"/>
                </a:solidFill>
                <a:latin typeface="Red Hat Display Light"/>
              </a:rPr>
              <a:t>Vær høflig og godt forberedt. (Bekreft følelser)</a:t>
            </a:r>
            <a:br>
              <a:rPr lang="nb-NO" sz="2000" dirty="0">
                <a:latin typeface="Red Hat Display Light"/>
              </a:rPr>
            </a:br>
            <a:br>
              <a:rPr lang="nb-NO" sz="2000" dirty="0">
                <a:latin typeface="Red Hat Display Light"/>
              </a:rPr>
            </a:br>
            <a:r>
              <a:rPr lang="nb-NO" sz="2000" b="1" dirty="0" err="1">
                <a:latin typeface="Red Hat Display Light"/>
              </a:rPr>
              <a:t>Openess</a:t>
            </a:r>
            <a:r>
              <a:rPr lang="nb-NO" sz="2000" dirty="0">
                <a:latin typeface="Red Hat Display Light"/>
              </a:rPr>
              <a:t> - </a:t>
            </a:r>
            <a:r>
              <a:rPr lang="nb-NO" sz="2000" dirty="0">
                <a:solidFill>
                  <a:schemeClr val="tx1"/>
                </a:solidFill>
                <a:latin typeface="Red Hat Display Light"/>
              </a:rPr>
              <a:t>Vær oppriktig og ærlig. Responder på bekymringer</a:t>
            </a:r>
            <a:br>
              <a:rPr lang="nb-NO" sz="2000" dirty="0">
                <a:latin typeface="Red Hat Display Light"/>
              </a:rPr>
            </a:br>
            <a:br>
              <a:rPr lang="nb-NO" sz="2000" dirty="0">
                <a:latin typeface="Red Hat Display Light"/>
              </a:rPr>
            </a:br>
            <a:r>
              <a:rPr lang="nb-NO" sz="2000" b="1" dirty="0">
                <a:latin typeface="Red Hat Display Light"/>
              </a:rPr>
              <a:t>Non- </a:t>
            </a:r>
            <a:r>
              <a:rPr lang="nb-NO" sz="2000" b="1" dirty="0" err="1">
                <a:latin typeface="Red Hat Display Light"/>
              </a:rPr>
              <a:t>judgemental</a:t>
            </a:r>
            <a:r>
              <a:rPr lang="nb-NO" sz="2000" dirty="0">
                <a:latin typeface="Red Hat Display Light"/>
              </a:rPr>
              <a:t> - </a:t>
            </a:r>
            <a:r>
              <a:rPr lang="nb-NO" sz="2000" dirty="0">
                <a:solidFill>
                  <a:schemeClr val="tx1"/>
                </a:solidFill>
                <a:latin typeface="Red Hat Display Light"/>
              </a:rPr>
              <a:t>Ikke ha en dømmende holdning</a:t>
            </a:r>
            <a:br>
              <a:rPr lang="nb-NO" sz="2000" dirty="0"/>
            </a:br>
            <a:br>
              <a:rPr lang="en-US" sz="2000" dirty="0">
                <a:latin typeface="Red Hat Display Light"/>
              </a:rPr>
            </a:br>
            <a:r>
              <a:rPr lang="nb-NO" sz="2000" b="1" dirty="0">
                <a:latin typeface="Red Hat Display Light"/>
              </a:rPr>
              <a:t>Straightforward talk</a:t>
            </a:r>
            <a:r>
              <a:rPr lang="nb-NO" sz="2000" dirty="0">
                <a:latin typeface="Red Hat Display Light"/>
              </a:rPr>
              <a:t> – </a:t>
            </a:r>
            <a:r>
              <a:rPr lang="nb-NO" sz="2000" dirty="0">
                <a:solidFill>
                  <a:schemeClr val="tx1"/>
                </a:solidFill>
                <a:latin typeface="Red Hat Display Light"/>
              </a:rPr>
              <a:t>Rett på sak. Bruk tydelige og enkle spørsmål og kommentarer</a:t>
            </a:r>
            <a:endParaRPr lang="nb-NO" sz="2000" dirty="0">
              <a:solidFill>
                <a:schemeClr val="tx1"/>
              </a:solidFill>
            </a:endParaRPr>
          </a:p>
        </p:txBody>
      </p:sp>
      <p:sp>
        <p:nvSpPr>
          <p:cNvPr id="3" name="TekstSylinder 2">
            <a:extLst>
              <a:ext uri="{FF2B5EF4-FFF2-40B4-BE49-F238E27FC236}">
                <a16:creationId xmlns:a16="http://schemas.microsoft.com/office/drawing/2014/main" id="{FAE1AFA2-F116-D54C-41EB-AC64CE9DDF53}"/>
              </a:ext>
            </a:extLst>
          </p:cNvPr>
          <p:cNvSpPr txBox="1"/>
          <p:nvPr/>
        </p:nvSpPr>
        <p:spPr>
          <a:xfrm>
            <a:off x="3566473" y="455629"/>
            <a:ext cx="60017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b-NO" sz="3200" dirty="0">
                <a:solidFill>
                  <a:srgbClr val="00693C"/>
                </a:solidFill>
                <a:latin typeface="Red Hat Display Light"/>
              </a:rPr>
              <a:t>Relasjonsbygging</a:t>
            </a:r>
            <a:endParaRPr lang="nb-NO" dirty="0"/>
          </a:p>
        </p:txBody>
      </p:sp>
      <p:sp>
        <p:nvSpPr>
          <p:cNvPr id="4" name="TekstSylinder 3">
            <a:extLst>
              <a:ext uri="{FF2B5EF4-FFF2-40B4-BE49-F238E27FC236}">
                <a16:creationId xmlns:a16="http://schemas.microsoft.com/office/drawing/2014/main" id="{10CC3D3E-4460-4DDE-A765-3BD762B5F534}"/>
              </a:ext>
            </a:extLst>
          </p:cNvPr>
          <p:cNvSpPr txBox="1"/>
          <p:nvPr/>
        </p:nvSpPr>
        <p:spPr>
          <a:xfrm>
            <a:off x="785191" y="6539948"/>
            <a:ext cx="6261652" cy="246221"/>
          </a:xfrm>
          <a:prstGeom prst="rect">
            <a:avLst/>
          </a:prstGeom>
          <a:noFill/>
        </p:spPr>
        <p:txBody>
          <a:bodyPr wrap="square" rtlCol="0">
            <a:spAutoFit/>
          </a:bodyPr>
          <a:lstStyle/>
          <a:p>
            <a:pPr algn="l"/>
            <a:r>
              <a:rPr lang="nb-NO" sz="1000" dirty="0">
                <a:latin typeface="Red Hat Display" panose="02010303040201060303" pitchFamily="2" charset="0"/>
                <a:ea typeface="Red Hat Display" panose="02010303040201060303" pitchFamily="2" charset="0"/>
                <a:cs typeface="Red Hat Display" panose="02010303040201060303" pitchFamily="2" charset="0"/>
              </a:rPr>
              <a:t>2. Logan, C. (2021) </a:t>
            </a:r>
            <a:endParaRPr lang="nn-NO" sz="1000" dirty="0">
              <a:latin typeface="Red Hat Display" panose="02010303040201060303" pitchFamily="2" charset="0"/>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4121629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11741E8-6462-408D-A6CC-3FE98B0F3004}"/>
              </a:ext>
            </a:extLst>
          </p:cNvPr>
          <p:cNvSpPr>
            <a:spLocks noGrp="1"/>
          </p:cNvSpPr>
          <p:nvPr>
            <p:ph type="body" sz="quarter" idx="10"/>
          </p:nvPr>
        </p:nvSpPr>
        <p:spPr/>
        <p:txBody>
          <a:bodyPr/>
          <a:lstStyle/>
          <a:p>
            <a:endParaRPr lang="nn-NO"/>
          </a:p>
        </p:txBody>
      </p:sp>
      <p:pic>
        <p:nvPicPr>
          <p:cNvPr id="5" name="Bilde 4" descr="Et bilde som inneholder himmel, Baklys, utendørs, soloppgang&#10;&#10;Automatisk generert beskrivelse">
            <a:extLst>
              <a:ext uri="{FF2B5EF4-FFF2-40B4-BE49-F238E27FC236}">
                <a16:creationId xmlns:a16="http://schemas.microsoft.com/office/drawing/2014/main" id="{8ECD84AA-1848-4C35-932A-504C6F4D4F35}"/>
              </a:ext>
            </a:extLst>
          </p:cNvPr>
          <p:cNvPicPr>
            <a:picLocks noChangeAspect="1"/>
          </p:cNvPicPr>
          <p:nvPr/>
        </p:nvPicPr>
        <p:blipFill>
          <a:blip r:embed="rId3"/>
          <a:stretch>
            <a:fillRect/>
          </a:stretch>
        </p:blipFill>
        <p:spPr>
          <a:xfrm>
            <a:off x="0" y="0"/>
            <a:ext cx="12192000" cy="6857999"/>
          </a:xfrm>
          <a:prstGeom prst="rect">
            <a:avLst/>
          </a:prstGeom>
        </p:spPr>
      </p:pic>
      <p:sp>
        <p:nvSpPr>
          <p:cNvPr id="3" name="Tittel 2">
            <a:extLst>
              <a:ext uri="{FF2B5EF4-FFF2-40B4-BE49-F238E27FC236}">
                <a16:creationId xmlns:a16="http://schemas.microsoft.com/office/drawing/2014/main" id="{9BD554C8-DA4E-4FC4-B7D9-12C171F25F9C}"/>
              </a:ext>
            </a:extLst>
          </p:cNvPr>
          <p:cNvSpPr>
            <a:spLocks noGrp="1"/>
          </p:cNvSpPr>
          <p:nvPr>
            <p:ph type="title"/>
          </p:nvPr>
        </p:nvSpPr>
        <p:spPr/>
        <p:txBody>
          <a:bodyPr/>
          <a:lstStyle/>
          <a:p>
            <a:r>
              <a:rPr lang="nb-NO" dirty="0">
                <a:latin typeface="Red Hat Display Medium"/>
              </a:rPr>
              <a:t>Personsentrert tilnærming – Hvem er du?</a:t>
            </a:r>
            <a:endParaRPr lang="nb-NO" dirty="0"/>
          </a:p>
        </p:txBody>
      </p:sp>
      <p:sp>
        <p:nvSpPr>
          <p:cNvPr id="4" name="TekstSylinder 3">
            <a:extLst>
              <a:ext uri="{FF2B5EF4-FFF2-40B4-BE49-F238E27FC236}">
                <a16:creationId xmlns:a16="http://schemas.microsoft.com/office/drawing/2014/main" id="{FB76E83F-09C7-465D-9CDE-5E1234A02E08}"/>
              </a:ext>
            </a:extLst>
          </p:cNvPr>
          <p:cNvSpPr txBox="1"/>
          <p:nvPr/>
        </p:nvSpPr>
        <p:spPr>
          <a:xfrm>
            <a:off x="5921374" y="1997838"/>
            <a:ext cx="5523063" cy="2862322"/>
          </a:xfrm>
          <a:prstGeom prst="rect">
            <a:avLst/>
          </a:prstGeom>
          <a:noFill/>
        </p:spPr>
        <p:txBody>
          <a:bodyPr wrap="square" rtlCol="0">
            <a:spAutoFit/>
          </a:bodyPr>
          <a:lstStyle/>
          <a:p>
            <a:pPr marL="342900" indent="-342900" algn="l">
              <a:buFont typeface="Arial" panose="020B0604020202020204" pitchFamily="34" charset="0"/>
              <a:buChar char="•"/>
            </a:pPr>
            <a:r>
              <a:rPr lang="nb-NO" sz="2000" dirty="0">
                <a:latin typeface="Red Hat Display" panose="02010303040201060303" pitchFamily="2" charset="0"/>
                <a:ea typeface="Red Hat Display" panose="02010303040201060303" pitchFamily="2" charset="0"/>
                <a:cs typeface="Red Hat Display" panose="02010303040201060303" pitchFamily="2" charset="0"/>
              </a:rPr>
              <a:t>Identitet – å bli sett for den man er/var tidligere i livet</a:t>
            </a:r>
            <a:br>
              <a:rPr lang="nb-NO" sz="2000" dirty="0">
                <a:latin typeface="Red Hat Display" panose="02010303040201060303" pitchFamily="2" charset="0"/>
                <a:ea typeface="Red Hat Display" panose="02010303040201060303" pitchFamily="2" charset="0"/>
                <a:cs typeface="Red Hat Display" panose="02010303040201060303" pitchFamily="2" charset="0"/>
              </a:rPr>
            </a:br>
            <a:endParaRPr lang="nb-NO" sz="2000" dirty="0">
              <a:latin typeface="Red Hat Display" panose="02010303040201060303" pitchFamily="2" charset="0"/>
              <a:ea typeface="Red Hat Display" panose="02010303040201060303" pitchFamily="2" charset="0"/>
              <a:cs typeface="Red Hat Display" panose="02010303040201060303" pitchFamily="2" charset="0"/>
            </a:endParaRPr>
          </a:p>
          <a:p>
            <a:pPr marL="342900" indent="-342900" algn="l">
              <a:buFont typeface="Arial" panose="020B0604020202020204" pitchFamily="34" charset="0"/>
              <a:buChar char="•"/>
            </a:pPr>
            <a:r>
              <a:rPr lang="nb-NO" sz="2000" dirty="0">
                <a:latin typeface="Red Hat Display" panose="02010303040201060303" pitchFamily="2" charset="0"/>
                <a:ea typeface="Red Hat Display" panose="02010303040201060303" pitchFamily="2" charset="0"/>
                <a:cs typeface="Red Hat Display" panose="02010303040201060303" pitchFamily="2" charset="0"/>
              </a:rPr>
              <a:t>Sørg for kontinuitet i oppfølgingen, avtal neste møte/plan</a:t>
            </a:r>
            <a:br>
              <a:rPr lang="nb-NO" sz="2000" dirty="0">
                <a:latin typeface="Red Hat Display" panose="02010303040201060303" pitchFamily="2" charset="0"/>
                <a:ea typeface="Red Hat Display" panose="02010303040201060303" pitchFamily="2" charset="0"/>
                <a:cs typeface="Red Hat Display" panose="02010303040201060303" pitchFamily="2" charset="0"/>
              </a:rPr>
            </a:br>
            <a:endParaRPr lang="nb-NO" sz="2000" dirty="0">
              <a:latin typeface="Red Hat Display" panose="02010303040201060303" pitchFamily="2" charset="0"/>
              <a:ea typeface="Red Hat Display" panose="02010303040201060303" pitchFamily="2" charset="0"/>
              <a:cs typeface="Red Hat Display" panose="02010303040201060303" pitchFamily="2" charset="0"/>
            </a:endParaRPr>
          </a:p>
          <a:p>
            <a:pPr marL="342900" indent="-342900" algn="l">
              <a:buFont typeface="Arial" panose="020B0604020202020204" pitchFamily="34" charset="0"/>
              <a:buChar char="•"/>
            </a:pPr>
            <a:r>
              <a:rPr lang="nb-NO" sz="2000" b="1" dirty="0">
                <a:latin typeface="Red Hat Display" panose="02010303040201060303" pitchFamily="2" charset="0"/>
                <a:ea typeface="Red Hat Display" panose="02010303040201060303" pitchFamily="2" charset="0"/>
                <a:cs typeface="Red Hat Display" panose="02010303040201060303" pitchFamily="2" charset="0"/>
              </a:rPr>
              <a:t>Etterspør sosiale og fysiske aktiviteter, eventuelt </a:t>
            </a:r>
            <a:r>
              <a:rPr lang="nb-NO" sz="2000" b="1" u="sng" dirty="0">
                <a:latin typeface="Red Hat Display" panose="02010303040201060303" pitchFamily="2" charset="0"/>
                <a:ea typeface="Red Hat Display" panose="02010303040201060303" pitchFamily="2" charset="0"/>
                <a:cs typeface="Red Hat Display" panose="02010303040201060303" pitchFamily="2" charset="0"/>
              </a:rPr>
              <a:t>bidra til å etablere meningsfulle aktiviteter</a:t>
            </a:r>
            <a:endParaRPr lang="nn-NO" sz="2000" b="1" u="sng" dirty="0">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7" name="TekstSylinder 6">
            <a:extLst>
              <a:ext uri="{FF2B5EF4-FFF2-40B4-BE49-F238E27FC236}">
                <a16:creationId xmlns:a16="http://schemas.microsoft.com/office/drawing/2014/main" id="{BCCE90D4-84A0-1027-6242-3855D75F4BC3}"/>
              </a:ext>
            </a:extLst>
          </p:cNvPr>
          <p:cNvSpPr txBox="1"/>
          <p:nvPr/>
        </p:nvSpPr>
        <p:spPr>
          <a:xfrm>
            <a:off x="10460022" y="6522824"/>
            <a:ext cx="1073203" cy="246221"/>
          </a:xfrm>
          <a:prstGeom prst="rect">
            <a:avLst/>
          </a:prstGeom>
          <a:noFill/>
        </p:spPr>
        <p:txBody>
          <a:bodyPr wrap="square" lIns="91440" tIns="45720" rIns="91440" bIns="45720" rtlCol="0" anchor="t">
            <a:spAutoFit/>
          </a:bodyPr>
          <a:lstStyle/>
          <a:p>
            <a:r>
              <a:rPr lang="nb-NO" sz="1000" b="1" err="1">
                <a:latin typeface="Red Hat Display"/>
                <a:ea typeface="Red Hat Display" panose="02010303040201060303" pitchFamily="2" charset="0"/>
                <a:cs typeface="Red Hat Display" panose="02010303040201060303" pitchFamily="2" charset="0"/>
              </a:rPr>
              <a:t>Getty</a:t>
            </a:r>
            <a:r>
              <a:rPr lang="nb-NO" sz="1000" err="1">
                <a:latin typeface="Red Hat Display"/>
                <a:ea typeface="Red Hat Display" panose="02010303040201060303" pitchFamily="2" charset="0"/>
                <a:cs typeface="Red Hat Display" panose="02010303040201060303" pitchFamily="2" charset="0"/>
              </a:rPr>
              <a:t>images</a:t>
            </a:r>
            <a:endParaRPr lang="nb-NO" sz="1000">
              <a:latin typeface="Red Hat Display"/>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66984347"/>
      </p:ext>
    </p:extLst>
  </p:cSld>
  <p:clrMapOvr>
    <a:masterClrMapping/>
  </p:clrMapOvr>
</p:sld>
</file>

<file path=ppt/theme/theme1.xml><?xml version="1.0" encoding="utf-8"?>
<a:theme xmlns:a="http://schemas.openxmlformats.org/drawingml/2006/main" name="Office-tema">
  <a:themeElements>
    <a:clrScheme name="USHT okt 2020">
      <a:dk1>
        <a:srgbClr val="000000"/>
      </a:dk1>
      <a:lt1>
        <a:srgbClr val="FFFFFF"/>
      </a:lt1>
      <a:dk2>
        <a:srgbClr val="B2B2B2"/>
      </a:dk2>
      <a:lt2>
        <a:srgbClr val="E4E4E4"/>
      </a:lt2>
      <a:accent1>
        <a:srgbClr val="69BE28"/>
      </a:accent1>
      <a:accent2>
        <a:srgbClr val="00693C"/>
      </a:accent2>
      <a:accent3>
        <a:srgbClr val="00AFD8"/>
      </a:accent3>
      <a:accent4>
        <a:srgbClr val="E3CA00"/>
      </a:accent4>
      <a:accent5>
        <a:srgbClr val="E36E3B"/>
      </a:accent5>
      <a:accent6>
        <a:srgbClr val="63498C"/>
      </a:accent6>
      <a:hlink>
        <a:srgbClr val="00AFD8"/>
      </a:hlink>
      <a:folHlink>
        <a:srgbClr val="6349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a:latin typeface="Red Hat Display" panose="02010303040201060303" pitchFamily="2" charset="0"/>
            <a:ea typeface="Red Hat Display" panose="02010303040201060303" pitchFamily="2" charset="0"/>
            <a:cs typeface="Red Hat Display" panose="02010303040201060303" pitchFamily="2" charset="0"/>
          </a:defRPr>
        </a:defPPr>
      </a:lstStyle>
    </a:txDef>
  </a:objectDefaults>
  <a:extraClrSchemeLst/>
  <a:extLst>
    <a:ext uri="{05A4C25C-085E-4340-85A3-A5531E510DB2}">
      <thm15:themeFamily xmlns:thm15="http://schemas.microsoft.com/office/thememl/2012/main" name="Presentasjon2" id="{96D93AE1-189B-4129-8267-6D61760B7AEA}" vid="{A17CB822-101B-4BFF-95D6-66297151E39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64eae27-d549-4fba-a57f-daf6345c481c" xsi:nil="true"/>
    <lcf76f155ced4ddcb4097134ff3c332f xmlns="5081ce73-8329-4c4a-aa7a-85f9369ab378">
      <Terms xmlns="http://schemas.microsoft.com/office/infopath/2007/PartnerControls"/>
    </lcf76f155ced4ddcb4097134ff3c332f>
    <SharedWithUsers xmlns="f64eae27-d549-4fba-a57f-daf6345c481c">
      <UserInfo>
        <DisplayName>Constance Bøhle Høydal</DisplayName>
        <AccountId>269</AccountId>
        <AccountType/>
      </UserInfo>
      <UserInfo>
        <DisplayName>Anita Nilo</DisplayName>
        <AccountId>12</AccountId>
        <AccountType/>
      </UserInfo>
      <UserInfo>
        <DisplayName>Gunnbjørg Furuset</DisplayName>
        <AccountId>18</AccountId>
        <AccountType/>
      </UserInfo>
      <UserInfo>
        <DisplayName>Arta Berisha Mucha</DisplayName>
        <AccountId>208</AccountId>
        <AccountType/>
      </UserInfo>
      <UserInfo>
        <DisplayName>Kaja Hvitstein-Strøm</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9064742842CA418DFFCF1C4E1F7630" ma:contentTypeVersion="18" ma:contentTypeDescription="Create a new document." ma:contentTypeScope="" ma:versionID="e2bf34be0f2310c93377fd678ae7f294">
  <xsd:schema xmlns:xsd="http://www.w3.org/2001/XMLSchema" xmlns:xs="http://www.w3.org/2001/XMLSchema" xmlns:p="http://schemas.microsoft.com/office/2006/metadata/properties" xmlns:ns2="5081ce73-8329-4c4a-aa7a-85f9369ab378" xmlns:ns3="f64eae27-d549-4fba-a57f-daf6345c481c" targetNamespace="http://schemas.microsoft.com/office/2006/metadata/properties" ma:root="true" ma:fieldsID="9cc62c3e78083789e14457b0f52e6295" ns2:_="" ns3:_="">
    <xsd:import namespace="5081ce73-8329-4c4a-aa7a-85f9369ab378"/>
    <xsd:import namespace="f64eae27-d549-4fba-a57f-daf6345c48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81ce73-8329-4c4a-aa7a-85f9369ab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92d879-a88e-475a-9559-43fdecc0ec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4eae27-d549-4fba-a57f-daf6345c48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8f8f7c-3620-4bf5-b974-d5a793a1d438}" ma:internalName="TaxCatchAll" ma:showField="CatchAllData" ma:web="f64eae27-d549-4fba-a57f-daf6345c48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EA6D1C-8E83-432F-BFD2-F0C3964497B1}">
  <ds:schemaRefs>
    <ds:schemaRef ds:uri="http://schemas.microsoft.com/sharepoint/v3/contenttype/forms"/>
  </ds:schemaRefs>
</ds:datastoreItem>
</file>

<file path=customXml/itemProps2.xml><?xml version="1.0" encoding="utf-8"?>
<ds:datastoreItem xmlns:ds="http://schemas.openxmlformats.org/officeDocument/2006/customXml" ds:itemID="{E3044535-BCBF-4D46-8590-C5D843C6EE98}">
  <ds:schemaRefs>
    <ds:schemaRef ds:uri="http://purl.org/dc/elements/1.1/"/>
    <ds:schemaRef ds:uri="http://purl.org/dc/dcmitype/"/>
    <ds:schemaRef ds:uri="http://schemas.microsoft.com/office/2006/documentManagement/types"/>
    <ds:schemaRef ds:uri="f64eae27-d549-4fba-a57f-daf6345c481c"/>
    <ds:schemaRef ds:uri="http://purl.org/dc/terms/"/>
    <ds:schemaRef ds:uri="http://schemas.microsoft.com/office/infopath/2007/PartnerControls"/>
    <ds:schemaRef ds:uri="5081ce73-8329-4c4a-aa7a-85f9369ab378"/>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83338A8-AEC3-446D-A034-A0AF5439D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81ce73-8329-4c4a-aa7a-85f9369ab378"/>
    <ds:schemaRef ds:uri="f64eae27-d549-4fba-a57f-daf6345c4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PPmaldes22</Template>
  <TotalTime>4669</TotalTime>
  <Words>1498</Words>
  <Application>Microsoft Office PowerPoint</Application>
  <PresentationFormat>Widescreen</PresentationFormat>
  <Paragraphs>118</Paragraphs>
  <Slides>18</Slides>
  <Notes>9</Notes>
  <HiddenSlides>0</HiddenSlides>
  <MMClips>1</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18</vt:i4>
      </vt:variant>
    </vt:vector>
  </HeadingPairs>
  <TitlesOfParts>
    <vt:vector size="28" baseType="lpstr">
      <vt:lpstr>Arial</vt:lpstr>
      <vt:lpstr>Calibri</vt:lpstr>
      <vt:lpstr>Calibri Light</vt:lpstr>
      <vt:lpstr>Courier New</vt:lpstr>
      <vt:lpstr>Red Hat Display</vt:lpstr>
      <vt:lpstr>Red Hat Display Light</vt:lpstr>
      <vt:lpstr>Red Hat Display Medium</vt:lpstr>
      <vt:lpstr>Symbol</vt:lpstr>
      <vt:lpstr>Wingdings</vt:lpstr>
      <vt:lpstr>Office-tema</vt:lpstr>
      <vt:lpstr>Forebygging av selvmord hos eldre</vt:lpstr>
      <vt:lpstr>Kjenner noen av dere til eldre som har tatt sitt eget liv eller har selvmordstanker?</vt:lpstr>
      <vt:lpstr>Disposisjon</vt:lpstr>
      <vt:lpstr>Bakgrunn</vt:lpstr>
      <vt:lpstr>Bevisstgjøring</vt:lpstr>
      <vt:lpstr>Kommunikasjon og forebyggende tiltak</vt:lpstr>
      <vt:lpstr>Kommunikasjon og relasjon</vt:lpstr>
      <vt:lpstr>R-E-S-P-O-N-S  Respect – Vis respekt og oppriktighet  Empathy – Vis empati. Forstå ting fra den andres ståsted  Supportiveness- Vær støttende (for eksempel: Jeg kan forstå at dette er vanskelig for deg)  Positiveness - Vær høflig og godt forberedt. (Bekreft følelser)  Openess - Vær oppriktig og ærlig. Responder på bekymringer  Non- judgemental - Ikke ha en dømmende holdning  Straightforward talk – Rett på sak. Bruk tydelige og enkle spørsmål og kommentarer</vt:lpstr>
      <vt:lpstr>Personsentrert tilnærming – Hvem er du?</vt:lpstr>
      <vt:lpstr>Forebyggende tiltak</vt:lpstr>
      <vt:lpstr>PowerPoint-presentasjon</vt:lpstr>
      <vt:lpstr>Case: Du kommer til en person som har vist depressive symptomer en stund. Han ønsker ikke å stå opp eller å spise mat. I en samtale forteller han at han er lei av livet og han vil at du skal hjelpe han med å avslutte livet </vt:lpstr>
      <vt:lpstr>Case: Du kommer til en person som har sier at hen har tatt en overdose av oppsamlet legemidler, og personen motsetter seg innleggelse</vt:lpstr>
      <vt:lpstr>PowerPoint-presentasjon</vt:lpstr>
      <vt:lpstr>Hva gjør vi hvis vedkommende ikke ønsker hjelp?  Hvis en personen i utgangspunktet avviser nødvendig helsehjelp, er det viktig å igangsette tillitsskapende tiltak.  Finn ut hvorfor hen ikke ønsker hjelp, og undersøk om hjelpen kan gis på en måte som hen aksepterer.</vt:lpstr>
      <vt:lpstr>Kompetanseplan hos oss</vt:lpstr>
      <vt:lpstr>Undervisningsfilm | Vivat selvmordsforebygging | vivat - Å spørre om selvmord  Snakk om selvmord - Nettressurs for helsepersonell som møter mennesker i selvmordskrise  OBS kurs – Oppmerksom på selvmordstanker  Førstehjelp ved selvmordsfare   </vt:lpstr>
      <vt:lpstr>Referanser  1. Bergsagel, I. (06. september, 2023) Disse tause, gamle menn. Sykepleien. https://sykepleien.no/2023/09/selvmordsforebygging-blant-eldre-hva-sykepleiere-bor-vite   2. Logan, C. (2021). Forebyggende kommunikasjon. Sifer. https://sifer.no/wp-content/uploads/2021/02/MAP-Kapittel-4.pdf   3. Austad, G. (5. desember, 2017). Selvmord hos eldre. Aldring og helse. Selvmord blant eldre - Nasjonalt senter for aldring og helse  4. Tretteteig, S.(Red.). (2020). Psykiske sykdommer hos eldre. Aldring og helse.   5. Vivat, selvmordsforebygging. (u.a.). Undervisningsfilm. https://vivatselvmordsforebygging.net/undervisningsfilm-sos/   6. RVTS. (u.a.). Snakk om selvmord. Snakk om selvmord  </vt:lpstr>
    </vt:vector>
  </TitlesOfParts>
  <Company>Sandefjord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Kaja Hvitstein-Strøm</dc:creator>
  <cp:lastModifiedBy>Kaja Hvitstein-Strøm</cp:lastModifiedBy>
  <cp:revision>27</cp:revision>
  <dcterms:created xsi:type="dcterms:W3CDTF">2022-12-20T07:26:20Z</dcterms:created>
  <dcterms:modified xsi:type="dcterms:W3CDTF">2024-03-06T12:52:05Z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0x010100149064742842CA418DFFCF1C4E1F7630</vt:lpwstr>
  </property>
  <property fmtid="{D5CDD505-2E9C-101B-9397-08002B2CF9AE}" pid="3" name="MediaServiceImageTags">
    <vt:lpwstr/>
  </property>
</Properties>
</file>